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531" r:id="rId5"/>
    <p:sldId id="619" r:id="rId6"/>
    <p:sldId id="618" r:id="rId7"/>
    <p:sldId id="541" r:id="rId8"/>
    <p:sldId id="623" r:id="rId9"/>
    <p:sldId id="2439" r:id="rId10"/>
    <p:sldId id="2440" r:id="rId11"/>
    <p:sldId id="2441" r:id="rId12"/>
    <p:sldId id="2433" r:id="rId13"/>
    <p:sldId id="2442" r:id="rId14"/>
    <p:sldId id="2443" r:id="rId15"/>
    <p:sldId id="2444" r:id="rId16"/>
    <p:sldId id="2445" r:id="rId17"/>
    <p:sldId id="2446" r:id="rId18"/>
    <p:sldId id="2447" r:id="rId19"/>
    <p:sldId id="2448" r:id="rId20"/>
    <p:sldId id="2449" r:id="rId21"/>
    <p:sldId id="2450" r:id="rId22"/>
    <p:sldId id="2452" r:id="rId23"/>
    <p:sldId id="2453" r:id="rId24"/>
    <p:sldId id="2454" r:id="rId25"/>
    <p:sldId id="2455" r:id="rId26"/>
    <p:sldId id="2456" r:id="rId27"/>
    <p:sldId id="2457" r:id="rId28"/>
    <p:sldId id="2458" r:id="rId29"/>
    <p:sldId id="2459" r:id="rId30"/>
    <p:sldId id="2460" r:id="rId31"/>
    <p:sldId id="2461" r:id="rId32"/>
    <p:sldId id="2462" r:id="rId33"/>
    <p:sldId id="2463" r:id="rId34"/>
    <p:sldId id="2464" r:id="rId35"/>
    <p:sldId id="2465" r:id="rId36"/>
    <p:sldId id="2466" r:id="rId37"/>
    <p:sldId id="2467" r:id="rId38"/>
    <p:sldId id="2468" r:id="rId39"/>
    <p:sldId id="2469" r:id="rId40"/>
    <p:sldId id="2470" r:id="rId41"/>
    <p:sldId id="2471" r:id="rId42"/>
    <p:sldId id="2472" r:id="rId43"/>
    <p:sldId id="2473" r:id="rId44"/>
    <p:sldId id="2474" r:id="rId45"/>
    <p:sldId id="2475" r:id="rId46"/>
    <p:sldId id="2476" r:id="rId47"/>
    <p:sldId id="2434" r:id="rId4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CE3"/>
    <a:srgbClr val="008000"/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2" autoAdjust="0"/>
  </p:normalViewPr>
  <p:slideViewPr>
    <p:cSldViewPr snapToGrid="0" showGuides="1">
      <p:cViewPr varScale="1">
        <p:scale>
          <a:sx n="85" d="100"/>
          <a:sy n="85" d="100"/>
        </p:scale>
        <p:origin x="590" y="67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1: Подстройка — Атмосфера — Регламент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Нужно выяснить все организационные вопросы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На первом этапе очень важно обозначить время окончания разговора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err="1" smtClean="0"/>
            <a:t>Коуч</a:t>
          </a:r>
          <a:r>
            <a:rPr lang="ru-RU" sz="2200" i="1" dirty="0" smtClean="0"/>
            <a:t> начинает с мини-презентации 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4B6462BD-8142-4ACC-B3B7-0DFB99259FCE}">
      <dgm:prSet phldrT="[Текст]" custT="1"/>
      <dgm:spPr/>
      <dgm:t>
        <a:bodyPr/>
        <a:lstStyle/>
        <a:p>
          <a:r>
            <a:rPr lang="ru-RU" sz="2200" i="1" dirty="0" smtClean="0"/>
            <a:t>Понять, в каком направлении вести разговор с клиентом</a:t>
          </a:r>
          <a:endParaRPr lang="ru-RU" sz="2200" i="1" dirty="0"/>
        </a:p>
      </dgm:t>
    </dgm:pt>
    <dgm:pt modelId="{3626732C-B90B-4E2C-8DD1-EC4E7D81D4E9}" type="parTrans" cxnId="{645D908F-4103-44B8-88E6-ED78A256F3BD}">
      <dgm:prSet/>
      <dgm:spPr/>
      <dgm:t>
        <a:bodyPr/>
        <a:lstStyle/>
        <a:p>
          <a:endParaRPr lang="ru-RU"/>
        </a:p>
      </dgm:t>
    </dgm:pt>
    <dgm:pt modelId="{BDFB52ED-8893-4210-BCC3-50EBC06C8993}" type="sibTrans" cxnId="{645D908F-4103-44B8-88E6-ED78A256F3BD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2: Ожидаемый результат </a:t>
          </a:r>
          <a:r>
            <a:rPr lang="ru-RU" sz="2800" dirty="0" err="1" smtClean="0"/>
            <a:t>коуч</a:t>
          </a:r>
          <a:r>
            <a:rPr lang="ru-RU" sz="2800" dirty="0" smtClean="0"/>
            <a:t>-сессии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Нужно помочь клиенту определиться в том, что он хочет от </a:t>
          </a:r>
          <a:r>
            <a:rPr lang="ru-RU" sz="2200" i="1" dirty="0" err="1" smtClean="0"/>
            <a:t>коуч</a:t>
          </a:r>
          <a:r>
            <a:rPr lang="ru-RU" sz="2200" i="1" dirty="0" smtClean="0"/>
            <a:t>-сессии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Переключить его на способ мышления: «Что я хочу получить?», и «Как я могу это получить?» 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DE0DE9AD-9EE9-484A-AE0F-00D2D22F2FF7}" type="presOf" srcId="{4B6462BD-8142-4ACC-B3B7-0DFB99259FCE}" destId="{C8ADB94F-1387-49DD-8F45-486D00AC75D7}" srcOrd="0" destOrd="2" presId="urn:microsoft.com/office/officeart/2005/8/layout/vList2"/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645D908F-4103-44B8-88E6-ED78A256F3BD}" srcId="{070B5433-476F-4199-B10C-C52DD6421D56}" destId="{4B6462BD-8142-4ACC-B3B7-0DFB99259FCE}" srcOrd="2" destOrd="0" parTransId="{3626732C-B90B-4E2C-8DD1-EC4E7D81D4E9}" sibTransId="{BDFB52ED-8893-4210-BCC3-50EBC06C8993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анализ и выявление источников (внешних и внутренних) необходимых знаний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принятие решений об использовании методов и инструментов управления знаниями в проекте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организационная структура управления знаниями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процессы, процедуры и регламенты управления знаниями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2B15C6-1D0F-4EE2-87E4-2DC2930047E1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A812322-9423-4A10-A2CF-DF9607156A09}">
      <dgm:prSet phldrT="[Текст]"/>
      <dgm:spPr/>
      <dgm:t>
        <a:bodyPr/>
        <a:lstStyle/>
        <a:p>
          <a:r>
            <a:rPr lang="ru-RU" dirty="0" smtClean="0"/>
            <a:t>сократить время на поиски ресурсов и источников информации и знаний</a:t>
          </a:r>
          <a:endParaRPr lang="ru-RU" dirty="0"/>
        </a:p>
      </dgm:t>
    </dgm:pt>
    <dgm:pt modelId="{243FCE95-3948-417F-84E8-9D7BF12BE589}" type="parTrans" cxnId="{74F60BC6-603E-46A2-8662-A67143BFE348}">
      <dgm:prSet/>
      <dgm:spPr/>
      <dgm:t>
        <a:bodyPr/>
        <a:lstStyle/>
        <a:p>
          <a:endParaRPr lang="ru-RU"/>
        </a:p>
      </dgm:t>
    </dgm:pt>
    <dgm:pt modelId="{F8FE2843-D9B0-46F6-8179-187A50064E79}" type="sibTrans" cxnId="{74F60BC6-603E-46A2-8662-A67143BFE348}">
      <dgm:prSet/>
      <dgm:spPr/>
      <dgm:t>
        <a:bodyPr/>
        <a:lstStyle/>
        <a:p>
          <a:endParaRPr lang="ru-RU"/>
        </a:p>
      </dgm:t>
    </dgm:pt>
    <dgm:pt modelId="{7E3519DC-57F4-458A-8448-0C05191C454D}">
      <dgm:prSet phldrT="[Текст]"/>
      <dgm:spPr/>
      <dgm:t>
        <a:bodyPr/>
        <a:lstStyle/>
        <a:p>
          <a:r>
            <a:rPr lang="ru-RU" dirty="0" smtClean="0"/>
            <a:t>создать возможность оптимального взаимодействия потребителей знаний и информации с их носителями</a:t>
          </a:r>
          <a:endParaRPr lang="ru-RU" dirty="0"/>
        </a:p>
      </dgm:t>
    </dgm:pt>
    <dgm:pt modelId="{A976D4D9-9E3D-4BDC-B034-479AE767845C}" type="parTrans" cxnId="{CBFF8430-CA05-49A7-AD87-6EEDD25F3441}">
      <dgm:prSet/>
      <dgm:spPr/>
      <dgm:t>
        <a:bodyPr/>
        <a:lstStyle/>
        <a:p>
          <a:endParaRPr lang="ru-RU"/>
        </a:p>
      </dgm:t>
    </dgm:pt>
    <dgm:pt modelId="{838C1B35-B9B7-4B7A-A209-FD4CFCE5A156}" type="sibTrans" cxnId="{CBFF8430-CA05-49A7-AD87-6EEDD25F3441}">
      <dgm:prSet/>
      <dgm:spPr/>
      <dgm:t>
        <a:bodyPr/>
        <a:lstStyle/>
        <a:p>
          <a:endParaRPr lang="ru-RU"/>
        </a:p>
      </dgm:t>
    </dgm:pt>
    <dgm:pt modelId="{D75BD4D4-FA2C-4EBA-ACA4-30584046FB70}">
      <dgm:prSet phldrT="[Текст]"/>
      <dgm:spPr/>
      <dgm:t>
        <a:bodyPr/>
        <a:lstStyle/>
        <a:p>
          <a:r>
            <a:rPr lang="ru-RU" dirty="0" smtClean="0"/>
            <a:t>обеспечить прозрачность и доступность ресурсов</a:t>
          </a:r>
          <a:endParaRPr lang="ru-RU" dirty="0"/>
        </a:p>
      </dgm:t>
    </dgm:pt>
    <dgm:pt modelId="{6467B919-36D9-47A0-A067-94161440EAAD}" type="parTrans" cxnId="{2077661C-3800-4C4E-9260-EA5ED2B7A3CD}">
      <dgm:prSet/>
      <dgm:spPr/>
      <dgm:t>
        <a:bodyPr/>
        <a:lstStyle/>
        <a:p>
          <a:endParaRPr lang="ru-RU"/>
        </a:p>
      </dgm:t>
    </dgm:pt>
    <dgm:pt modelId="{36DBAC57-3BB4-4901-B61B-91D97B46B5EC}" type="sibTrans" cxnId="{2077661C-3800-4C4E-9260-EA5ED2B7A3CD}">
      <dgm:prSet/>
      <dgm:spPr/>
      <dgm:t>
        <a:bodyPr/>
        <a:lstStyle/>
        <a:p>
          <a:endParaRPr lang="ru-RU"/>
        </a:p>
      </dgm:t>
    </dgm:pt>
    <dgm:pt modelId="{2A8B4BAC-E47E-496B-AD44-E0F89DABD4E2}">
      <dgm:prSet phldrT="[Текст]"/>
      <dgm:spPr/>
      <dgm:t>
        <a:bodyPr/>
        <a:lstStyle/>
        <a:p>
          <a:r>
            <a:rPr lang="ru-RU" dirty="0" smtClean="0"/>
            <a:t>создать целостную картину ресурсной базы проекта</a:t>
          </a:r>
          <a:endParaRPr lang="ru-RU" dirty="0"/>
        </a:p>
      </dgm:t>
    </dgm:pt>
    <dgm:pt modelId="{C00E8F59-5FA1-4CF3-85BD-B669682863B1}" type="parTrans" cxnId="{56CEDF67-14AA-412B-B459-DCECA432C3BF}">
      <dgm:prSet/>
      <dgm:spPr/>
      <dgm:t>
        <a:bodyPr/>
        <a:lstStyle/>
        <a:p>
          <a:endParaRPr lang="ru-RU"/>
        </a:p>
      </dgm:t>
    </dgm:pt>
    <dgm:pt modelId="{058E8F56-2381-44ED-9371-5212501176B6}" type="sibTrans" cxnId="{56CEDF67-14AA-412B-B459-DCECA432C3BF}">
      <dgm:prSet/>
      <dgm:spPr/>
      <dgm:t>
        <a:bodyPr/>
        <a:lstStyle/>
        <a:p>
          <a:endParaRPr lang="ru-RU"/>
        </a:p>
      </dgm:t>
    </dgm:pt>
    <dgm:pt modelId="{4BCB0FDB-2192-4414-AF0D-2E773ED794E6}" type="pres">
      <dgm:prSet presAssocID="{C02B15C6-1D0F-4EE2-87E4-2DC2930047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E8A22-5B9F-4441-BF09-600B276A96B7}" type="pres">
      <dgm:prSet presAssocID="{2A812322-9423-4A10-A2CF-DF9607156A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71068-149D-43D1-B03A-446CC7967464}" type="pres">
      <dgm:prSet presAssocID="{F8FE2843-D9B0-46F6-8179-187A50064E79}" presName="sibTrans" presStyleCnt="0"/>
      <dgm:spPr/>
    </dgm:pt>
    <dgm:pt modelId="{C3BB8BBF-36B2-40DF-A9E4-3845AFCB72AE}" type="pres">
      <dgm:prSet presAssocID="{7E3519DC-57F4-458A-8448-0C05191C45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D3CA5-698D-4B79-A8FA-466C2166FCB7}" type="pres">
      <dgm:prSet presAssocID="{838C1B35-B9B7-4B7A-A209-FD4CFCE5A156}" presName="sibTrans" presStyleCnt="0"/>
      <dgm:spPr/>
    </dgm:pt>
    <dgm:pt modelId="{4C2E2C6B-15E5-4423-B297-D253B1F031A8}" type="pres">
      <dgm:prSet presAssocID="{D75BD4D4-FA2C-4EBA-ACA4-30584046FB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F9234-76EE-4BCF-A1B9-234F4D00B7B9}" type="pres">
      <dgm:prSet presAssocID="{36DBAC57-3BB4-4901-B61B-91D97B46B5EC}" presName="sibTrans" presStyleCnt="0"/>
      <dgm:spPr/>
    </dgm:pt>
    <dgm:pt modelId="{38A83130-3962-43F5-B7E6-2F50C0E91A21}" type="pres">
      <dgm:prSet presAssocID="{2A8B4BAC-E47E-496B-AD44-E0F89DABD4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EDF67-14AA-412B-B459-DCECA432C3BF}" srcId="{C02B15C6-1D0F-4EE2-87E4-2DC2930047E1}" destId="{2A8B4BAC-E47E-496B-AD44-E0F89DABD4E2}" srcOrd="3" destOrd="0" parTransId="{C00E8F59-5FA1-4CF3-85BD-B669682863B1}" sibTransId="{058E8F56-2381-44ED-9371-5212501176B6}"/>
    <dgm:cxn modelId="{74F60BC6-603E-46A2-8662-A67143BFE348}" srcId="{C02B15C6-1D0F-4EE2-87E4-2DC2930047E1}" destId="{2A812322-9423-4A10-A2CF-DF9607156A09}" srcOrd="0" destOrd="0" parTransId="{243FCE95-3948-417F-84E8-9D7BF12BE589}" sibTransId="{F8FE2843-D9B0-46F6-8179-187A50064E79}"/>
    <dgm:cxn modelId="{2077661C-3800-4C4E-9260-EA5ED2B7A3CD}" srcId="{C02B15C6-1D0F-4EE2-87E4-2DC2930047E1}" destId="{D75BD4D4-FA2C-4EBA-ACA4-30584046FB70}" srcOrd="2" destOrd="0" parTransId="{6467B919-36D9-47A0-A067-94161440EAAD}" sibTransId="{36DBAC57-3BB4-4901-B61B-91D97B46B5EC}"/>
    <dgm:cxn modelId="{445BAFAC-18CA-49B2-9189-355BF1FC72FE}" type="presOf" srcId="{2A8B4BAC-E47E-496B-AD44-E0F89DABD4E2}" destId="{38A83130-3962-43F5-B7E6-2F50C0E91A21}" srcOrd="0" destOrd="0" presId="urn:microsoft.com/office/officeart/2005/8/layout/default"/>
    <dgm:cxn modelId="{6F0FF8D9-4C6C-4FAD-9ABE-20D2A1D5A7D8}" type="presOf" srcId="{7E3519DC-57F4-458A-8448-0C05191C454D}" destId="{C3BB8BBF-36B2-40DF-A9E4-3845AFCB72AE}" srcOrd="0" destOrd="0" presId="urn:microsoft.com/office/officeart/2005/8/layout/default"/>
    <dgm:cxn modelId="{F2A2D588-908C-4460-B79B-17298167036F}" type="presOf" srcId="{2A812322-9423-4A10-A2CF-DF9607156A09}" destId="{B70E8A22-5B9F-4441-BF09-600B276A96B7}" srcOrd="0" destOrd="0" presId="urn:microsoft.com/office/officeart/2005/8/layout/default"/>
    <dgm:cxn modelId="{897AB53C-5499-4726-9863-2DA1D46A8569}" type="presOf" srcId="{D75BD4D4-FA2C-4EBA-ACA4-30584046FB70}" destId="{4C2E2C6B-15E5-4423-B297-D253B1F031A8}" srcOrd="0" destOrd="0" presId="urn:microsoft.com/office/officeart/2005/8/layout/default"/>
    <dgm:cxn modelId="{CBFF8430-CA05-49A7-AD87-6EEDD25F3441}" srcId="{C02B15C6-1D0F-4EE2-87E4-2DC2930047E1}" destId="{7E3519DC-57F4-458A-8448-0C05191C454D}" srcOrd="1" destOrd="0" parTransId="{A976D4D9-9E3D-4BDC-B034-479AE767845C}" sibTransId="{838C1B35-B9B7-4B7A-A209-FD4CFCE5A156}"/>
    <dgm:cxn modelId="{6E83D636-CE54-4904-A962-4B0A1E154884}" type="presOf" srcId="{C02B15C6-1D0F-4EE2-87E4-2DC2930047E1}" destId="{4BCB0FDB-2192-4414-AF0D-2E773ED794E6}" srcOrd="0" destOrd="0" presId="urn:microsoft.com/office/officeart/2005/8/layout/default"/>
    <dgm:cxn modelId="{B800DB26-F577-488F-83E7-99E534E49CFB}" type="presParOf" srcId="{4BCB0FDB-2192-4414-AF0D-2E773ED794E6}" destId="{B70E8A22-5B9F-4441-BF09-600B276A96B7}" srcOrd="0" destOrd="0" presId="urn:microsoft.com/office/officeart/2005/8/layout/default"/>
    <dgm:cxn modelId="{84A4D1CA-B600-4FEB-8995-A4659FFD2675}" type="presParOf" srcId="{4BCB0FDB-2192-4414-AF0D-2E773ED794E6}" destId="{7D871068-149D-43D1-B03A-446CC7967464}" srcOrd="1" destOrd="0" presId="urn:microsoft.com/office/officeart/2005/8/layout/default"/>
    <dgm:cxn modelId="{03AA3065-3711-4998-AC0C-03D388DD7818}" type="presParOf" srcId="{4BCB0FDB-2192-4414-AF0D-2E773ED794E6}" destId="{C3BB8BBF-36B2-40DF-A9E4-3845AFCB72AE}" srcOrd="2" destOrd="0" presId="urn:microsoft.com/office/officeart/2005/8/layout/default"/>
    <dgm:cxn modelId="{D38A8622-C526-4CD3-8473-3228CC79EA8D}" type="presParOf" srcId="{4BCB0FDB-2192-4414-AF0D-2E773ED794E6}" destId="{3F0D3CA5-698D-4B79-A8FA-466C2166FCB7}" srcOrd="3" destOrd="0" presId="urn:microsoft.com/office/officeart/2005/8/layout/default"/>
    <dgm:cxn modelId="{FEF9F216-02FF-4808-AEB5-2262BC2F7733}" type="presParOf" srcId="{4BCB0FDB-2192-4414-AF0D-2E773ED794E6}" destId="{4C2E2C6B-15E5-4423-B297-D253B1F031A8}" srcOrd="4" destOrd="0" presId="urn:microsoft.com/office/officeart/2005/8/layout/default"/>
    <dgm:cxn modelId="{F8916B37-F4FC-4343-A6C2-2F0BFCC0B832}" type="presParOf" srcId="{4BCB0FDB-2192-4414-AF0D-2E773ED794E6}" destId="{D40F9234-76EE-4BCF-A1B9-234F4D00B7B9}" srcOrd="5" destOrd="0" presId="urn:microsoft.com/office/officeart/2005/8/layout/default"/>
    <dgm:cxn modelId="{0A1FCFB3-9BE3-41DC-A196-8AC0163921AD}" type="presParOf" srcId="{4BCB0FDB-2192-4414-AF0D-2E773ED794E6}" destId="{38A83130-3962-43F5-B7E6-2F50C0E91A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C4EC82-1877-4903-9BF9-8903AF3D2C08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7E1F0F-58CF-4E56-9839-B1D8935EB15D}">
      <dgm:prSet phldrT="[Текст]" custT="1"/>
      <dgm:spPr/>
      <dgm:t>
        <a:bodyPr/>
        <a:lstStyle/>
        <a:p>
          <a:r>
            <a:rPr lang="ru-RU" sz="1900" dirty="0" smtClean="0"/>
            <a:t>ведомственные</a:t>
          </a:r>
          <a:r>
            <a:rPr lang="ru-RU" sz="2000" dirty="0" smtClean="0"/>
            <a:t> и отраслевые материалы</a:t>
          </a:r>
          <a:endParaRPr lang="ru-RU" sz="2000" dirty="0"/>
        </a:p>
      </dgm:t>
    </dgm:pt>
    <dgm:pt modelId="{AA2F1A5E-5530-4B86-9D71-E38034BC0C51}" type="parTrans" cxnId="{2F9C6FC5-9483-49B9-933C-3953088D3508}">
      <dgm:prSet/>
      <dgm:spPr/>
      <dgm:t>
        <a:bodyPr/>
        <a:lstStyle/>
        <a:p>
          <a:endParaRPr lang="ru-RU" sz="2000"/>
        </a:p>
      </dgm:t>
    </dgm:pt>
    <dgm:pt modelId="{A0DCE54E-0162-41CC-901C-70A69C614238}" type="sibTrans" cxnId="{2F9C6FC5-9483-49B9-933C-3953088D3508}">
      <dgm:prSet/>
      <dgm:spPr/>
      <dgm:t>
        <a:bodyPr/>
        <a:lstStyle/>
        <a:p>
          <a:endParaRPr lang="ru-RU" sz="2000"/>
        </a:p>
      </dgm:t>
    </dgm:pt>
    <dgm:pt modelId="{E5439601-655F-4295-B575-E4968A8E2AD9}">
      <dgm:prSet phldrT="[Текст]" custT="1"/>
      <dgm:spPr/>
      <dgm:t>
        <a:bodyPr/>
        <a:lstStyle/>
        <a:p>
          <a:r>
            <a:rPr lang="ru-RU" sz="2000" dirty="0" smtClean="0"/>
            <a:t>научные исследования по тематике проекта</a:t>
          </a:r>
          <a:endParaRPr lang="ru-RU" sz="2000" dirty="0"/>
        </a:p>
      </dgm:t>
    </dgm:pt>
    <dgm:pt modelId="{59C0D8A1-9075-4D37-96F9-B571C5BF14F3}" type="parTrans" cxnId="{9C5B0A12-8FED-49C3-9F05-D1FE2A5CA29A}">
      <dgm:prSet/>
      <dgm:spPr/>
      <dgm:t>
        <a:bodyPr/>
        <a:lstStyle/>
        <a:p>
          <a:endParaRPr lang="ru-RU" sz="2000"/>
        </a:p>
      </dgm:t>
    </dgm:pt>
    <dgm:pt modelId="{5447E3C4-9A51-4F15-BC7E-4D92F8A1FBBC}" type="sibTrans" cxnId="{9C5B0A12-8FED-49C3-9F05-D1FE2A5CA29A}">
      <dgm:prSet/>
      <dgm:spPr/>
      <dgm:t>
        <a:bodyPr/>
        <a:lstStyle/>
        <a:p>
          <a:endParaRPr lang="ru-RU" sz="2000"/>
        </a:p>
      </dgm:t>
    </dgm:pt>
    <dgm:pt modelId="{DD746170-FD93-4FDE-8E2C-3D09FE49F791}">
      <dgm:prSet phldrT="[Текст]" custT="1"/>
      <dgm:spPr/>
      <dgm:t>
        <a:bodyPr/>
        <a:lstStyle/>
        <a:p>
          <a:r>
            <a:rPr lang="ru-RU" sz="2000" dirty="0" smtClean="0"/>
            <a:t>материалы исследований в Интернете</a:t>
          </a:r>
          <a:endParaRPr lang="ru-RU" sz="2000" dirty="0"/>
        </a:p>
      </dgm:t>
    </dgm:pt>
    <dgm:pt modelId="{946D1DBA-BAE2-4368-A955-CCA66D737AD1}" type="parTrans" cxnId="{E380709F-18DF-4802-961C-BC2B4D1B4139}">
      <dgm:prSet/>
      <dgm:spPr/>
      <dgm:t>
        <a:bodyPr/>
        <a:lstStyle/>
        <a:p>
          <a:endParaRPr lang="ru-RU" sz="2000"/>
        </a:p>
      </dgm:t>
    </dgm:pt>
    <dgm:pt modelId="{6C40C5B9-5D1A-43B8-A796-367FE29C6CB9}" type="sibTrans" cxnId="{E380709F-18DF-4802-961C-BC2B4D1B4139}">
      <dgm:prSet/>
      <dgm:spPr/>
      <dgm:t>
        <a:bodyPr/>
        <a:lstStyle/>
        <a:p>
          <a:endParaRPr lang="ru-RU" sz="2000"/>
        </a:p>
      </dgm:t>
    </dgm:pt>
    <dgm:pt modelId="{4435927C-9273-4060-B1D9-117787E9559D}">
      <dgm:prSet phldrT="[Текст]" custT="1"/>
      <dgm:spPr/>
      <dgm:t>
        <a:bodyPr/>
        <a:lstStyle/>
        <a:p>
          <a:r>
            <a:rPr lang="ru-RU" sz="2000" dirty="0" smtClean="0"/>
            <a:t>внешние </a:t>
          </a:r>
          <a:r>
            <a:rPr lang="ru-RU" sz="2000" dirty="0" err="1" smtClean="0"/>
            <a:t>консульта-ционные</a:t>
          </a:r>
          <a:r>
            <a:rPr lang="ru-RU" sz="2000" dirty="0" smtClean="0"/>
            <a:t> услуги</a:t>
          </a:r>
          <a:endParaRPr lang="ru-RU" sz="2000" dirty="0"/>
        </a:p>
      </dgm:t>
    </dgm:pt>
    <dgm:pt modelId="{D9BF4F7A-20D9-4E83-8256-09603299A30A}" type="parTrans" cxnId="{5F151D47-25BF-447C-B520-DE142750532A}">
      <dgm:prSet/>
      <dgm:spPr/>
      <dgm:t>
        <a:bodyPr/>
        <a:lstStyle/>
        <a:p>
          <a:endParaRPr lang="ru-RU" sz="2000"/>
        </a:p>
      </dgm:t>
    </dgm:pt>
    <dgm:pt modelId="{5DAD8206-353B-4BCB-A616-B148B473BF53}" type="sibTrans" cxnId="{5F151D47-25BF-447C-B520-DE142750532A}">
      <dgm:prSet/>
      <dgm:spPr/>
      <dgm:t>
        <a:bodyPr/>
        <a:lstStyle/>
        <a:p>
          <a:endParaRPr lang="ru-RU" sz="2000"/>
        </a:p>
      </dgm:t>
    </dgm:pt>
    <dgm:pt modelId="{B60D9E9F-5EF9-4E5C-B45F-7789C4D0CE9C}" type="pres">
      <dgm:prSet presAssocID="{5AC4EC82-1877-4903-9BF9-8903AF3D2C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4989B-E33B-4B14-A850-D1A9267CFC71}" type="pres">
      <dgm:prSet presAssocID="{5AC4EC82-1877-4903-9BF9-8903AF3D2C08}" presName="axisShape" presStyleLbl="bgShp" presStyleIdx="0" presStyleCnt="1"/>
      <dgm:spPr/>
    </dgm:pt>
    <dgm:pt modelId="{20A3E261-651A-4A46-B68B-32D23AADDCBB}" type="pres">
      <dgm:prSet presAssocID="{5AC4EC82-1877-4903-9BF9-8903AF3D2C0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604A1-9DA4-4545-96F2-D16A361D9AB7}" type="pres">
      <dgm:prSet presAssocID="{5AC4EC82-1877-4903-9BF9-8903AF3D2C0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3A1F-CCA4-4E3D-9B36-6162F455DF89}" type="pres">
      <dgm:prSet presAssocID="{5AC4EC82-1877-4903-9BF9-8903AF3D2C0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C2672-57AA-48F2-9156-86504A643F86}" type="pres">
      <dgm:prSet presAssocID="{5AC4EC82-1877-4903-9BF9-8903AF3D2C0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51D47-25BF-447C-B520-DE142750532A}" srcId="{5AC4EC82-1877-4903-9BF9-8903AF3D2C08}" destId="{4435927C-9273-4060-B1D9-117787E9559D}" srcOrd="3" destOrd="0" parTransId="{D9BF4F7A-20D9-4E83-8256-09603299A30A}" sibTransId="{5DAD8206-353B-4BCB-A616-B148B473BF53}"/>
    <dgm:cxn modelId="{E380709F-18DF-4802-961C-BC2B4D1B4139}" srcId="{5AC4EC82-1877-4903-9BF9-8903AF3D2C08}" destId="{DD746170-FD93-4FDE-8E2C-3D09FE49F791}" srcOrd="2" destOrd="0" parTransId="{946D1DBA-BAE2-4368-A955-CCA66D737AD1}" sibTransId="{6C40C5B9-5D1A-43B8-A796-367FE29C6CB9}"/>
    <dgm:cxn modelId="{B5709D8B-BFC6-446D-909C-92992AB21A88}" type="presOf" srcId="{E5439601-655F-4295-B575-E4968A8E2AD9}" destId="{988604A1-9DA4-4545-96F2-D16A361D9AB7}" srcOrd="0" destOrd="0" presId="urn:microsoft.com/office/officeart/2005/8/layout/matrix2"/>
    <dgm:cxn modelId="{98EC9480-8CB7-442D-A49F-C45725F931B5}" type="presOf" srcId="{DD746170-FD93-4FDE-8E2C-3D09FE49F791}" destId="{BCCC3A1F-CCA4-4E3D-9B36-6162F455DF89}" srcOrd="0" destOrd="0" presId="urn:microsoft.com/office/officeart/2005/8/layout/matrix2"/>
    <dgm:cxn modelId="{C72A332C-4B24-48D9-A14E-58EF17CB3B08}" type="presOf" srcId="{5AC4EC82-1877-4903-9BF9-8903AF3D2C08}" destId="{B60D9E9F-5EF9-4E5C-B45F-7789C4D0CE9C}" srcOrd="0" destOrd="0" presId="urn:microsoft.com/office/officeart/2005/8/layout/matrix2"/>
    <dgm:cxn modelId="{B8DB58AA-56F8-4F65-90B0-8DC73C3183F6}" type="presOf" srcId="{4435927C-9273-4060-B1D9-117787E9559D}" destId="{FAAC2672-57AA-48F2-9156-86504A643F86}" srcOrd="0" destOrd="0" presId="urn:microsoft.com/office/officeart/2005/8/layout/matrix2"/>
    <dgm:cxn modelId="{2F9C6FC5-9483-49B9-933C-3953088D3508}" srcId="{5AC4EC82-1877-4903-9BF9-8903AF3D2C08}" destId="{267E1F0F-58CF-4E56-9839-B1D8935EB15D}" srcOrd="0" destOrd="0" parTransId="{AA2F1A5E-5530-4B86-9D71-E38034BC0C51}" sibTransId="{A0DCE54E-0162-41CC-901C-70A69C614238}"/>
    <dgm:cxn modelId="{12BE6AAA-A754-4740-9010-19F4379BD1A1}" type="presOf" srcId="{267E1F0F-58CF-4E56-9839-B1D8935EB15D}" destId="{20A3E261-651A-4A46-B68B-32D23AADDCBB}" srcOrd="0" destOrd="0" presId="urn:microsoft.com/office/officeart/2005/8/layout/matrix2"/>
    <dgm:cxn modelId="{9C5B0A12-8FED-49C3-9F05-D1FE2A5CA29A}" srcId="{5AC4EC82-1877-4903-9BF9-8903AF3D2C08}" destId="{E5439601-655F-4295-B575-E4968A8E2AD9}" srcOrd="1" destOrd="0" parTransId="{59C0D8A1-9075-4D37-96F9-B571C5BF14F3}" sibTransId="{5447E3C4-9A51-4F15-BC7E-4D92F8A1FBBC}"/>
    <dgm:cxn modelId="{3BA9FC58-8B9B-4119-B178-DF06E21726B3}" type="presParOf" srcId="{B60D9E9F-5EF9-4E5C-B45F-7789C4D0CE9C}" destId="{D6F4989B-E33B-4B14-A850-D1A9267CFC71}" srcOrd="0" destOrd="0" presId="urn:microsoft.com/office/officeart/2005/8/layout/matrix2"/>
    <dgm:cxn modelId="{0207922B-DFED-43F2-8314-284D0C613948}" type="presParOf" srcId="{B60D9E9F-5EF9-4E5C-B45F-7789C4D0CE9C}" destId="{20A3E261-651A-4A46-B68B-32D23AADDCBB}" srcOrd="1" destOrd="0" presId="urn:microsoft.com/office/officeart/2005/8/layout/matrix2"/>
    <dgm:cxn modelId="{DC233953-99D1-4D87-9D3A-DB1F69074C34}" type="presParOf" srcId="{B60D9E9F-5EF9-4E5C-B45F-7789C4D0CE9C}" destId="{988604A1-9DA4-4545-96F2-D16A361D9AB7}" srcOrd="2" destOrd="0" presId="urn:microsoft.com/office/officeart/2005/8/layout/matrix2"/>
    <dgm:cxn modelId="{143CCB05-DF13-48F8-8A8E-BC15A472109A}" type="presParOf" srcId="{B60D9E9F-5EF9-4E5C-B45F-7789C4D0CE9C}" destId="{BCCC3A1F-CCA4-4E3D-9B36-6162F455DF89}" srcOrd="3" destOrd="0" presId="urn:microsoft.com/office/officeart/2005/8/layout/matrix2"/>
    <dgm:cxn modelId="{980B8AEB-F787-462A-9E4B-3D6F40EF717D}" type="presParOf" srcId="{B60D9E9F-5EF9-4E5C-B45F-7789C4D0CE9C}" destId="{FAAC2672-57AA-48F2-9156-86504A643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C4EC82-1877-4903-9BF9-8903AF3D2C08}" type="doc">
      <dgm:prSet loTypeId="urn:microsoft.com/office/officeart/2005/8/layout/matrix2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7E1F0F-58CF-4E56-9839-B1D8935EB15D}">
      <dgm:prSet phldrT="[Текст]" custT="1"/>
      <dgm:spPr/>
      <dgm:t>
        <a:bodyPr/>
        <a:lstStyle/>
        <a:p>
          <a:r>
            <a:rPr lang="ru-RU" sz="1900" dirty="0" smtClean="0"/>
            <a:t>материалы конференций, семинаров</a:t>
          </a:r>
          <a:endParaRPr lang="ru-RU" sz="2000" dirty="0"/>
        </a:p>
      </dgm:t>
    </dgm:pt>
    <dgm:pt modelId="{AA2F1A5E-5530-4B86-9D71-E38034BC0C51}" type="parTrans" cxnId="{2F9C6FC5-9483-49B9-933C-3953088D3508}">
      <dgm:prSet/>
      <dgm:spPr/>
      <dgm:t>
        <a:bodyPr/>
        <a:lstStyle/>
        <a:p>
          <a:endParaRPr lang="ru-RU" sz="2000"/>
        </a:p>
      </dgm:t>
    </dgm:pt>
    <dgm:pt modelId="{A0DCE54E-0162-41CC-901C-70A69C614238}" type="sibTrans" cxnId="{2F9C6FC5-9483-49B9-933C-3953088D3508}">
      <dgm:prSet/>
      <dgm:spPr/>
      <dgm:t>
        <a:bodyPr/>
        <a:lstStyle/>
        <a:p>
          <a:endParaRPr lang="ru-RU" sz="2000"/>
        </a:p>
      </dgm:t>
    </dgm:pt>
    <dgm:pt modelId="{E5439601-655F-4295-B575-E4968A8E2AD9}">
      <dgm:prSet phldrT="[Текст]" custT="1"/>
      <dgm:spPr/>
      <dgm:t>
        <a:bodyPr/>
        <a:lstStyle/>
        <a:p>
          <a:r>
            <a:rPr lang="ru-RU" sz="2000" dirty="0" smtClean="0"/>
            <a:t>публикации</a:t>
          </a:r>
          <a:endParaRPr lang="ru-RU" sz="2000" dirty="0"/>
        </a:p>
      </dgm:t>
    </dgm:pt>
    <dgm:pt modelId="{59C0D8A1-9075-4D37-96F9-B571C5BF14F3}" type="parTrans" cxnId="{9C5B0A12-8FED-49C3-9F05-D1FE2A5CA29A}">
      <dgm:prSet/>
      <dgm:spPr/>
      <dgm:t>
        <a:bodyPr/>
        <a:lstStyle/>
        <a:p>
          <a:endParaRPr lang="ru-RU" sz="2000"/>
        </a:p>
      </dgm:t>
    </dgm:pt>
    <dgm:pt modelId="{5447E3C4-9A51-4F15-BC7E-4D92F8A1FBBC}" type="sibTrans" cxnId="{9C5B0A12-8FED-49C3-9F05-D1FE2A5CA29A}">
      <dgm:prSet/>
      <dgm:spPr/>
      <dgm:t>
        <a:bodyPr/>
        <a:lstStyle/>
        <a:p>
          <a:endParaRPr lang="ru-RU" sz="2000"/>
        </a:p>
      </dgm:t>
    </dgm:pt>
    <dgm:pt modelId="{DD746170-FD93-4FDE-8E2C-3D09FE49F791}">
      <dgm:prSet phldrT="[Текст]" custT="1"/>
      <dgm:spPr/>
      <dgm:t>
        <a:bodyPr/>
        <a:lstStyle/>
        <a:p>
          <a:r>
            <a:rPr lang="ru-RU" sz="2000" dirty="0" smtClean="0"/>
            <a:t>базы данных</a:t>
          </a:r>
          <a:endParaRPr lang="ru-RU" sz="2000" dirty="0"/>
        </a:p>
      </dgm:t>
    </dgm:pt>
    <dgm:pt modelId="{946D1DBA-BAE2-4368-A955-CCA66D737AD1}" type="parTrans" cxnId="{E380709F-18DF-4802-961C-BC2B4D1B4139}">
      <dgm:prSet/>
      <dgm:spPr/>
      <dgm:t>
        <a:bodyPr/>
        <a:lstStyle/>
        <a:p>
          <a:endParaRPr lang="ru-RU" sz="2000"/>
        </a:p>
      </dgm:t>
    </dgm:pt>
    <dgm:pt modelId="{6C40C5B9-5D1A-43B8-A796-367FE29C6CB9}" type="sibTrans" cxnId="{E380709F-18DF-4802-961C-BC2B4D1B4139}">
      <dgm:prSet/>
      <dgm:spPr/>
      <dgm:t>
        <a:bodyPr/>
        <a:lstStyle/>
        <a:p>
          <a:endParaRPr lang="ru-RU" sz="2000"/>
        </a:p>
      </dgm:t>
    </dgm:pt>
    <dgm:pt modelId="{4435927C-9273-4060-B1D9-117787E9559D}">
      <dgm:prSet phldrT="[Текст]" custT="1"/>
      <dgm:spPr/>
      <dgm:t>
        <a:bodyPr/>
        <a:lstStyle/>
        <a:p>
          <a:r>
            <a:rPr lang="ru-RU" sz="2000" dirty="0" smtClean="0"/>
            <a:t>мнения и комментарии экспертов</a:t>
          </a:r>
          <a:endParaRPr lang="ru-RU" sz="2000" dirty="0"/>
        </a:p>
      </dgm:t>
    </dgm:pt>
    <dgm:pt modelId="{D9BF4F7A-20D9-4E83-8256-09603299A30A}" type="parTrans" cxnId="{5F151D47-25BF-447C-B520-DE142750532A}">
      <dgm:prSet/>
      <dgm:spPr/>
      <dgm:t>
        <a:bodyPr/>
        <a:lstStyle/>
        <a:p>
          <a:endParaRPr lang="ru-RU" sz="2000"/>
        </a:p>
      </dgm:t>
    </dgm:pt>
    <dgm:pt modelId="{5DAD8206-353B-4BCB-A616-B148B473BF53}" type="sibTrans" cxnId="{5F151D47-25BF-447C-B520-DE142750532A}">
      <dgm:prSet/>
      <dgm:spPr/>
      <dgm:t>
        <a:bodyPr/>
        <a:lstStyle/>
        <a:p>
          <a:endParaRPr lang="ru-RU" sz="2000"/>
        </a:p>
      </dgm:t>
    </dgm:pt>
    <dgm:pt modelId="{B60D9E9F-5EF9-4E5C-B45F-7789C4D0CE9C}" type="pres">
      <dgm:prSet presAssocID="{5AC4EC82-1877-4903-9BF9-8903AF3D2C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4989B-E33B-4B14-A850-D1A9267CFC71}" type="pres">
      <dgm:prSet presAssocID="{5AC4EC82-1877-4903-9BF9-8903AF3D2C08}" presName="axisShape" presStyleLbl="bgShp" presStyleIdx="0" presStyleCnt="1"/>
      <dgm:spPr/>
    </dgm:pt>
    <dgm:pt modelId="{20A3E261-651A-4A46-B68B-32D23AADDCBB}" type="pres">
      <dgm:prSet presAssocID="{5AC4EC82-1877-4903-9BF9-8903AF3D2C0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604A1-9DA4-4545-96F2-D16A361D9AB7}" type="pres">
      <dgm:prSet presAssocID="{5AC4EC82-1877-4903-9BF9-8903AF3D2C0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3A1F-CCA4-4E3D-9B36-6162F455DF89}" type="pres">
      <dgm:prSet presAssocID="{5AC4EC82-1877-4903-9BF9-8903AF3D2C0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C2672-57AA-48F2-9156-86504A643F86}" type="pres">
      <dgm:prSet presAssocID="{5AC4EC82-1877-4903-9BF9-8903AF3D2C0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51D47-25BF-447C-B520-DE142750532A}" srcId="{5AC4EC82-1877-4903-9BF9-8903AF3D2C08}" destId="{4435927C-9273-4060-B1D9-117787E9559D}" srcOrd="3" destOrd="0" parTransId="{D9BF4F7A-20D9-4E83-8256-09603299A30A}" sibTransId="{5DAD8206-353B-4BCB-A616-B148B473BF53}"/>
    <dgm:cxn modelId="{E380709F-18DF-4802-961C-BC2B4D1B4139}" srcId="{5AC4EC82-1877-4903-9BF9-8903AF3D2C08}" destId="{DD746170-FD93-4FDE-8E2C-3D09FE49F791}" srcOrd="2" destOrd="0" parTransId="{946D1DBA-BAE2-4368-A955-CCA66D737AD1}" sibTransId="{6C40C5B9-5D1A-43B8-A796-367FE29C6CB9}"/>
    <dgm:cxn modelId="{B5709D8B-BFC6-446D-909C-92992AB21A88}" type="presOf" srcId="{E5439601-655F-4295-B575-E4968A8E2AD9}" destId="{988604A1-9DA4-4545-96F2-D16A361D9AB7}" srcOrd="0" destOrd="0" presId="urn:microsoft.com/office/officeart/2005/8/layout/matrix2"/>
    <dgm:cxn modelId="{98EC9480-8CB7-442D-A49F-C45725F931B5}" type="presOf" srcId="{DD746170-FD93-4FDE-8E2C-3D09FE49F791}" destId="{BCCC3A1F-CCA4-4E3D-9B36-6162F455DF89}" srcOrd="0" destOrd="0" presId="urn:microsoft.com/office/officeart/2005/8/layout/matrix2"/>
    <dgm:cxn modelId="{C72A332C-4B24-48D9-A14E-58EF17CB3B08}" type="presOf" srcId="{5AC4EC82-1877-4903-9BF9-8903AF3D2C08}" destId="{B60D9E9F-5EF9-4E5C-B45F-7789C4D0CE9C}" srcOrd="0" destOrd="0" presId="urn:microsoft.com/office/officeart/2005/8/layout/matrix2"/>
    <dgm:cxn modelId="{B8DB58AA-56F8-4F65-90B0-8DC73C3183F6}" type="presOf" srcId="{4435927C-9273-4060-B1D9-117787E9559D}" destId="{FAAC2672-57AA-48F2-9156-86504A643F86}" srcOrd="0" destOrd="0" presId="urn:microsoft.com/office/officeart/2005/8/layout/matrix2"/>
    <dgm:cxn modelId="{2F9C6FC5-9483-49B9-933C-3953088D3508}" srcId="{5AC4EC82-1877-4903-9BF9-8903AF3D2C08}" destId="{267E1F0F-58CF-4E56-9839-B1D8935EB15D}" srcOrd="0" destOrd="0" parTransId="{AA2F1A5E-5530-4B86-9D71-E38034BC0C51}" sibTransId="{A0DCE54E-0162-41CC-901C-70A69C614238}"/>
    <dgm:cxn modelId="{12BE6AAA-A754-4740-9010-19F4379BD1A1}" type="presOf" srcId="{267E1F0F-58CF-4E56-9839-B1D8935EB15D}" destId="{20A3E261-651A-4A46-B68B-32D23AADDCBB}" srcOrd="0" destOrd="0" presId="urn:microsoft.com/office/officeart/2005/8/layout/matrix2"/>
    <dgm:cxn modelId="{9C5B0A12-8FED-49C3-9F05-D1FE2A5CA29A}" srcId="{5AC4EC82-1877-4903-9BF9-8903AF3D2C08}" destId="{E5439601-655F-4295-B575-E4968A8E2AD9}" srcOrd="1" destOrd="0" parTransId="{59C0D8A1-9075-4D37-96F9-B571C5BF14F3}" sibTransId="{5447E3C4-9A51-4F15-BC7E-4D92F8A1FBBC}"/>
    <dgm:cxn modelId="{3BA9FC58-8B9B-4119-B178-DF06E21726B3}" type="presParOf" srcId="{B60D9E9F-5EF9-4E5C-B45F-7789C4D0CE9C}" destId="{D6F4989B-E33B-4B14-A850-D1A9267CFC71}" srcOrd="0" destOrd="0" presId="urn:microsoft.com/office/officeart/2005/8/layout/matrix2"/>
    <dgm:cxn modelId="{0207922B-DFED-43F2-8314-284D0C613948}" type="presParOf" srcId="{B60D9E9F-5EF9-4E5C-B45F-7789C4D0CE9C}" destId="{20A3E261-651A-4A46-B68B-32D23AADDCBB}" srcOrd="1" destOrd="0" presId="urn:microsoft.com/office/officeart/2005/8/layout/matrix2"/>
    <dgm:cxn modelId="{DC233953-99D1-4D87-9D3A-DB1F69074C34}" type="presParOf" srcId="{B60D9E9F-5EF9-4E5C-B45F-7789C4D0CE9C}" destId="{988604A1-9DA4-4545-96F2-D16A361D9AB7}" srcOrd="2" destOrd="0" presId="urn:microsoft.com/office/officeart/2005/8/layout/matrix2"/>
    <dgm:cxn modelId="{143CCB05-DF13-48F8-8A8E-BC15A472109A}" type="presParOf" srcId="{B60D9E9F-5EF9-4E5C-B45F-7789C4D0CE9C}" destId="{BCCC3A1F-CCA4-4E3D-9B36-6162F455DF89}" srcOrd="3" destOrd="0" presId="urn:microsoft.com/office/officeart/2005/8/layout/matrix2"/>
    <dgm:cxn modelId="{980B8AEB-F787-462A-9E4B-3D6F40EF717D}" type="presParOf" srcId="{B60D9E9F-5EF9-4E5C-B45F-7789C4D0CE9C}" destId="{FAAC2672-57AA-48F2-9156-86504A643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3: Понимание ситуации клиента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Получить сведения о ситуации(</a:t>
          </a:r>
          <a:r>
            <a:rPr lang="ru-RU" sz="2200" i="1" dirty="0" err="1" smtClean="0"/>
            <a:t>ях</a:t>
          </a:r>
          <a:r>
            <a:rPr lang="ru-RU" sz="2200" i="1" dirty="0" smtClean="0"/>
            <a:t>) клиента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Помочь клиенту лучше понять себя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smtClean="0"/>
            <a:t>Нарисовать более полную картину этой ситуации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4B6462BD-8142-4ACC-B3B7-0DFB99259FCE}">
      <dgm:prSet phldrT="[Текст]" custT="1"/>
      <dgm:spPr/>
      <dgm:t>
        <a:bodyPr/>
        <a:lstStyle/>
        <a:p>
          <a:r>
            <a:rPr lang="ru-RU" sz="2200" i="1" dirty="0" smtClean="0"/>
            <a:t>Согласовать конкретные действия</a:t>
          </a:r>
          <a:endParaRPr lang="ru-RU" sz="2200" i="1" dirty="0"/>
        </a:p>
      </dgm:t>
    </dgm:pt>
    <dgm:pt modelId="{3626732C-B90B-4E2C-8DD1-EC4E7D81D4E9}" type="parTrans" cxnId="{645D908F-4103-44B8-88E6-ED78A256F3BD}">
      <dgm:prSet/>
      <dgm:spPr/>
      <dgm:t>
        <a:bodyPr/>
        <a:lstStyle/>
        <a:p>
          <a:endParaRPr lang="ru-RU"/>
        </a:p>
      </dgm:t>
    </dgm:pt>
    <dgm:pt modelId="{BDFB52ED-8893-4210-BCC3-50EBC06C8993}" type="sibTrans" cxnId="{645D908F-4103-44B8-88E6-ED78A256F3BD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4: План действий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Нужно записать выводы клиента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Резюмировать идеи и варианты действий 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F1DB9497-F4F4-4835-BB19-D982886BB82C}">
      <dgm:prSet phldrT="[Текст]" custT="1"/>
      <dgm:spPr/>
      <dgm:t>
        <a:bodyPr/>
        <a:lstStyle/>
        <a:p>
          <a:r>
            <a:rPr lang="ru-RU" sz="2200" i="1" dirty="0" smtClean="0"/>
            <a:t>Помочь клиенту осознать идеи или решения во время прояснения его ситуации</a:t>
          </a:r>
          <a:endParaRPr lang="ru-RU" sz="2200" i="1" dirty="0"/>
        </a:p>
      </dgm:t>
    </dgm:pt>
    <dgm:pt modelId="{D9EC43C1-A3FD-45AA-A540-B8FD911EC13E}" type="parTrans" cxnId="{9F36B0B4-2B22-44FE-9665-10CDFA227A38}">
      <dgm:prSet/>
      <dgm:spPr/>
      <dgm:t>
        <a:bodyPr/>
        <a:lstStyle/>
        <a:p>
          <a:endParaRPr lang="ru-RU"/>
        </a:p>
      </dgm:t>
    </dgm:pt>
    <dgm:pt modelId="{F3040931-BBD4-4577-A3E6-FC2E6FEA1F6B}" type="sibTrans" cxnId="{9F36B0B4-2B22-44FE-9665-10CDFA227A38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DE0DE9AD-9EE9-484A-AE0F-00D2D22F2FF7}" type="presOf" srcId="{4B6462BD-8142-4ACC-B3B7-0DFB99259FCE}" destId="{C8ADB94F-1387-49DD-8F45-486D00AC75D7}" srcOrd="0" destOrd="2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9F36B0B4-2B22-44FE-9665-10CDFA227A38}" srcId="{42669804-E83F-40A3-AF7B-BA796A77E4B2}" destId="{F1DB9497-F4F4-4835-BB19-D982886BB82C}" srcOrd="3" destOrd="0" parTransId="{D9EC43C1-A3FD-45AA-A540-B8FD911EC13E}" sibTransId="{F3040931-BBD4-4577-A3E6-FC2E6FEA1F6B}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45D908F-4103-44B8-88E6-ED78A256F3BD}" srcId="{070B5433-476F-4199-B10C-C52DD6421D56}" destId="{4B6462BD-8142-4ACC-B3B7-0DFB99259FCE}" srcOrd="2" destOrd="0" parTransId="{3626732C-B90B-4E2C-8DD1-EC4E7D81D4E9}" sibTransId="{BDFB52ED-8893-4210-BCC3-50EBC06C8993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2D2799EF-2932-439A-9667-2827B83275CF}" type="presOf" srcId="{F1DB9497-F4F4-4835-BB19-D982886BB82C}" destId="{CE03A570-6AB1-4BAB-84C8-89438D1AACF5}" srcOrd="0" destOrd="3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5: Полный контроль — мотивация к выполнению плана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Нужно увидеть позитивный результат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Спросить, как можно создать дополнительную мотивацию, чтобы точно выполнить план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smtClean="0"/>
            <a:t>Спросить о возможных препятствиях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6: Оценка </a:t>
          </a:r>
          <a:r>
            <a:rPr lang="ru-RU" sz="2800" dirty="0" err="1" smtClean="0"/>
            <a:t>коуч</a:t>
          </a:r>
          <a:r>
            <a:rPr lang="ru-RU" sz="2800" dirty="0" smtClean="0"/>
            <a:t>-сессии и получение отзыва от клиента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Организация обратной связи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Договоренность о следующих шагах и встречах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6D271-42F5-4205-8E02-2F3CD49CE969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9D4090-C2F7-40B1-9C10-3FD92FA97C84}">
      <dgm:prSet phldrT="[Текст]"/>
      <dgm:spPr/>
      <dgm:t>
        <a:bodyPr/>
        <a:lstStyle/>
        <a:p>
          <a:r>
            <a:rPr lang="ru-RU" b="1" dirty="0" smtClean="0"/>
            <a:t>1. Подготовка </a:t>
          </a:r>
          <a:endParaRPr lang="ru-RU" b="1" dirty="0"/>
        </a:p>
      </dgm:t>
    </dgm:pt>
    <dgm:pt modelId="{FD1C1828-B8CE-4886-8829-525E8E0DEB2C}" type="parTrans" cxnId="{B4D29D4D-1771-42E5-A200-EF53E5A84457}">
      <dgm:prSet/>
      <dgm:spPr/>
      <dgm:t>
        <a:bodyPr/>
        <a:lstStyle/>
        <a:p>
          <a:endParaRPr lang="ru-RU" b="1"/>
        </a:p>
      </dgm:t>
    </dgm:pt>
    <dgm:pt modelId="{E54CE5D3-83E7-4A86-9ED3-4C45E8735A21}" type="sibTrans" cxnId="{B4D29D4D-1771-42E5-A200-EF53E5A84457}">
      <dgm:prSet/>
      <dgm:spPr/>
      <dgm:t>
        <a:bodyPr/>
        <a:lstStyle/>
        <a:p>
          <a:endParaRPr lang="ru-RU" b="1"/>
        </a:p>
      </dgm:t>
    </dgm:pt>
    <dgm:pt modelId="{8C63F844-9A99-4D08-B302-6B7579638466}">
      <dgm:prSet phldrT="[Текст]"/>
      <dgm:spPr/>
      <dgm:t>
        <a:bodyPr/>
        <a:lstStyle/>
        <a:p>
          <a:r>
            <a:rPr lang="ru-RU" b="1" dirty="0" smtClean="0"/>
            <a:t>2. Целеполагание</a:t>
          </a:r>
          <a:endParaRPr lang="ru-RU" b="1" dirty="0"/>
        </a:p>
      </dgm:t>
    </dgm:pt>
    <dgm:pt modelId="{367A0861-81B0-4B3D-8DAC-FFDEC13649C7}" type="parTrans" cxnId="{EA067F57-3E5B-463C-99DA-0AD850A07CE8}">
      <dgm:prSet/>
      <dgm:spPr/>
      <dgm:t>
        <a:bodyPr/>
        <a:lstStyle/>
        <a:p>
          <a:endParaRPr lang="ru-RU" b="1"/>
        </a:p>
      </dgm:t>
    </dgm:pt>
    <dgm:pt modelId="{C3F88706-321B-4FA2-9488-BBBCEAF4E835}" type="sibTrans" cxnId="{EA067F57-3E5B-463C-99DA-0AD850A07CE8}">
      <dgm:prSet/>
      <dgm:spPr/>
      <dgm:t>
        <a:bodyPr/>
        <a:lstStyle/>
        <a:p>
          <a:endParaRPr lang="ru-RU" b="1"/>
        </a:p>
      </dgm:t>
    </dgm:pt>
    <dgm:pt modelId="{250EC666-CF0E-4139-B9AD-CA0A920CD4A7}">
      <dgm:prSet phldrT="[Текст]"/>
      <dgm:spPr/>
      <dgm:t>
        <a:bodyPr/>
        <a:lstStyle/>
        <a:p>
          <a:r>
            <a:rPr lang="ru-RU" b="1" dirty="0" smtClean="0"/>
            <a:t>3. Анализ текущей ситуации</a:t>
          </a:r>
          <a:endParaRPr lang="ru-RU" b="1" dirty="0"/>
        </a:p>
      </dgm:t>
    </dgm:pt>
    <dgm:pt modelId="{0815702B-8483-4A71-889C-AAE3AD4D55EF}" type="parTrans" cxnId="{4F7DFB8A-139D-49C5-B200-91328ED420AB}">
      <dgm:prSet/>
      <dgm:spPr/>
      <dgm:t>
        <a:bodyPr/>
        <a:lstStyle/>
        <a:p>
          <a:endParaRPr lang="ru-RU" b="1"/>
        </a:p>
      </dgm:t>
    </dgm:pt>
    <dgm:pt modelId="{3309D5A7-1BF5-45A2-A7F2-AE65292A8E03}" type="sibTrans" cxnId="{4F7DFB8A-139D-49C5-B200-91328ED420AB}">
      <dgm:prSet/>
      <dgm:spPr/>
      <dgm:t>
        <a:bodyPr/>
        <a:lstStyle/>
        <a:p>
          <a:endParaRPr lang="ru-RU" b="1"/>
        </a:p>
      </dgm:t>
    </dgm:pt>
    <dgm:pt modelId="{47651308-2C30-4322-BFEF-578026A7B76D}">
      <dgm:prSet phldrT="[Текст]"/>
      <dgm:spPr/>
      <dgm:t>
        <a:bodyPr/>
        <a:lstStyle/>
        <a:p>
          <a:r>
            <a:rPr lang="ru-RU" b="1" dirty="0" smtClean="0"/>
            <a:t>4. Прогноз</a:t>
          </a:r>
          <a:endParaRPr lang="ru-RU" b="1" dirty="0"/>
        </a:p>
      </dgm:t>
    </dgm:pt>
    <dgm:pt modelId="{EFFB33CE-A832-4D94-B85C-90350D3EE294}" type="parTrans" cxnId="{9610F098-79CA-4C2B-B73A-CAC8B91FC4C9}">
      <dgm:prSet/>
      <dgm:spPr/>
      <dgm:t>
        <a:bodyPr/>
        <a:lstStyle/>
        <a:p>
          <a:endParaRPr lang="ru-RU" b="1"/>
        </a:p>
      </dgm:t>
    </dgm:pt>
    <dgm:pt modelId="{58541317-3C50-4973-BF3B-8DC46F04D279}" type="sibTrans" cxnId="{9610F098-79CA-4C2B-B73A-CAC8B91FC4C9}">
      <dgm:prSet/>
      <dgm:spPr/>
      <dgm:t>
        <a:bodyPr/>
        <a:lstStyle/>
        <a:p>
          <a:endParaRPr lang="ru-RU" b="1"/>
        </a:p>
      </dgm:t>
    </dgm:pt>
    <dgm:pt modelId="{8C23C4CE-240E-4F68-8790-C35C970EAB4F}">
      <dgm:prSet phldrT="[Текст]"/>
      <dgm:spPr/>
      <dgm:t>
        <a:bodyPr/>
        <a:lstStyle/>
        <a:p>
          <a:r>
            <a:rPr lang="ru-RU" b="1" dirty="0" smtClean="0"/>
            <a:t>5. Определение альтернатив</a:t>
          </a:r>
          <a:endParaRPr lang="ru-RU" b="1" dirty="0"/>
        </a:p>
      </dgm:t>
    </dgm:pt>
    <dgm:pt modelId="{E99B226F-17D3-4A2D-B449-2E761859C83F}" type="parTrans" cxnId="{0DA6D0B9-60FD-407E-B858-90C247D352BA}">
      <dgm:prSet/>
      <dgm:spPr/>
      <dgm:t>
        <a:bodyPr/>
        <a:lstStyle/>
        <a:p>
          <a:endParaRPr lang="ru-RU" b="1"/>
        </a:p>
      </dgm:t>
    </dgm:pt>
    <dgm:pt modelId="{1EC412EA-666D-4BA4-8FE9-63A82BD81558}" type="sibTrans" cxnId="{0DA6D0B9-60FD-407E-B858-90C247D352BA}">
      <dgm:prSet/>
      <dgm:spPr/>
      <dgm:t>
        <a:bodyPr/>
        <a:lstStyle/>
        <a:p>
          <a:endParaRPr lang="ru-RU" b="1"/>
        </a:p>
      </dgm:t>
    </dgm:pt>
    <dgm:pt modelId="{685B93F5-31E5-450E-9DB7-17E99D16D357}">
      <dgm:prSet phldrT="[Текст]"/>
      <dgm:spPr/>
      <dgm:t>
        <a:bodyPr/>
        <a:lstStyle/>
        <a:p>
          <a:r>
            <a:rPr lang="ru-RU" b="1" dirty="0" smtClean="0"/>
            <a:t>10. Завершение</a:t>
          </a:r>
          <a:endParaRPr lang="ru-RU" b="1" dirty="0"/>
        </a:p>
      </dgm:t>
    </dgm:pt>
    <dgm:pt modelId="{1E3276F8-3FD0-4FFA-BB06-DE2CFCDCDD93}" type="parTrans" cxnId="{951D0E9E-34B1-4884-9D6C-6121BAD00E3E}">
      <dgm:prSet/>
      <dgm:spPr/>
      <dgm:t>
        <a:bodyPr/>
        <a:lstStyle/>
        <a:p>
          <a:endParaRPr lang="ru-RU" b="1"/>
        </a:p>
      </dgm:t>
    </dgm:pt>
    <dgm:pt modelId="{7BCB0744-3CA8-4E7D-A555-8D3A11020613}" type="sibTrans" cxnId="{951D0E9E-34B1-4884-9D6C-6121BAD00E3E}">
      <dgm:prSet/>
      <dgm:spPr/>
      <dgm:t>
        <a:bodyPr/>
        <a:lstStyle/>
        <a:p>
          <a:endParaRPr lang="ru-RU" b="1"/>
        </a:p>
      </dgm:t>
    </dgm:pt>
    <dgm:pt modelId="{54D65090-598C-4B86-98A2-5C78E9C28E35}">
      <dgm:prSet phldrT="[Текст]"/>
      <dgm:spPr/>
      <dgm:t>
        <a:bodyPr/>
        <a:lstStyle/>
        <a:p>
          <a:r>
            <a:rPr lang="ru-RU" b="1" dirty="0" smtClean="0"/>
            <a:t>6. Оценка и выбор альтернативной стратегии</a:t>
          </a:r>
          <a:endParaRPr lang="ru-RU" b="1" dirty="0"/>
        </a:p>
      </dgm:t>
    </dgm:pt>
    <dgm:pt modelId="{D9715007-596F-4DAF-B17B-3A92259FF540}" type="parTrans" cxnId="{62DBF693-7BF4-4635-9171-1820D6765EDD}">
      <dgm:prSet/>
      <dgm:spPr/>
      <dgm:t>
        <a:bodyPr/>
        <a:lstStyle/>
        <a:p>
          <a:endParaRPr lang="ru-RU" b="1"/>
        </a:p>
      </dgm:t>
    </dgm:pt>
    <dgm:pt modelId="{2C8A2834-124F-45F9-85C6-4FF5D497807F}" type="sibTrans" cxnId="{62DBF693-7BF4-4635-9171-1820D6765EDD}">
      <dgm:prSet/>
      <dgm:spPr/>
      <dgm:t>
        <a:bodyPr/>
        <a:lstStyle/>
        <a:p>
          <a:endParaRPr lang="ru-RU" b="1"/>
        </a:p>
      </dgm:t>
    </dgm:pt>
    <dgm:pt modelId="{0EC1858B-E1C2-4B30-9FB6-9508272936C0}">
      <dgm:prSet phldrT="[Текст]"/>
      <dgm:spPr/>
      <dgm:t>
        <a:bodyPr/>
        <a:lstStyle/>
        <a:p>
          <a:r>
            <a:rPr lang="ru-RU" b="1" dirty="0" smtClean="0"/>
            <a:t>7. Проработка принятого решения в деталях</a:t>
          </a:r>
          <a:endParaRPr lang="ru-RU" b="1" dirty="0"/>
        </a:p>
      </dgm:t>
    </dgm:pt>
    <dgm:pt modelId="{7057E2BF-18FB-4263-A38E-762DDE43372B}" type="parTrans" cxnId="{AE43A13F-F54C-4B5D-8F7F-EFFF21F1C630}">
      <dgm:prSet/>
      <dgm:spPr/>
      <dgm:t>
        <a:bodyPr/>
        <a:lstStyle/>
        <a:p>
          <a:endParaRPr lang="ru-RU" b="1"/>
        </a:p>
      </dgm:t>
    </dgm:pt>
    <dgm:pt modelId="{7F387C6E-86D9-45F5-8BB9-3A25FCF1537E}" type="sibTrans" cxnId="{AE43A13F-F54C-4B5D-8F7F-EFFF21F1C630}">
      <dgm:prSet/>
      <dgm:spPr/>
      <dgm:t>
        <a:bodyPr/>
        <a:lstStyle/>
        <a:p>
          <a:endParaRPr lang="ru-RU" b="1"/>
        </a:p>
      </dgm:t>
    </dgm:pt>
    <dgm:pt modelId="{523E9F05-797F-44F8-A79A-46B52FB02F0C}">
      <dgm:prSet phldrT="[Текст]"/>
      <dgm:spPr/>
      <dgm:t>
        <a:bodyPr/>
        <a:lstStyle/>
        <a:p>
          <a:r>
            <a:rPr lang="ru-RU" b="1" dirty="0" smtClean="0"/>
            <a:t>8. Определение критериев эффективности</a:t>
          </a:r>
          <a:endParaRPr lang="ru-RU" b="1" dirty="0"/>
        </a:p>
      </dgm:t>
    </dgm:pt>
    <dgm:pt modelId="{C33DADDA-47D9-4567-88A2-588B802B146C}" type="parTrans" cxnId="{582775DD-1F53-4149-97CA-DD6324AB1F1E}">
      <dgm:prSet/>
      <dgm:spPr/>
      <dgm:t>
        <a:bodyPr/>
        <a:lstStyle/>
        <a:p>
          <a:endParaRPr lang="ru-RU" b="1"/>
        </a:p>
      </dgm:t>
    </dgm:pt>
    <dgm:pt modelId="{BA7FA1DF-41BF-4FFB-A32F-97674AD7DABE}" type="sibTrans" cxnId="{582775DD-1F53-4149-97CA-DD6324AB1F1E}">
      <dgm:prSet/>
      <dgm:spPr/>
      <dgm:t>
        <a:bodyPr/>
        <a:lstStyle/>
        <a:p>
          <a:endParaRPr lang="ru-RU" b="1"/>
        </a:p>
      </dgm:t>
    </dgm:pt>
    <dgm:pt modelId="{147D902A-E735-49AC-BDF5-17D5636DF204}">
      <dgm:prSet phldrT="[Текст]"/>
      <dgm:spPr/>
      <dgm:t>
        <a:bodyPr/>
        <a:lstStyle/>
        <a:p>
          <a:r>
            <a:rPr lang="ru-RU" b="1" dirty="0" smtClean="0"/>
            <a:t>9. Каскадирование целей и задач</a:t>
          </a:r>
          <a:endParaRPr lang="ru-RU" b="1" dirty="0"/>
        </a:p>
      </dgm:t>
    </dgm:pt>
    <dgm:pt modelId="{FE25D69F-FA0E-44EB-A120-0EEF8CC1DBFB}" type="parTrans" cxnId="{522A6071-583C-4F24-948D-D1FB762EA689}">
      <dgm:prSet/>
      <dgm:spPr/>
      <dgm:t>
        <a:bodyPr/>
        <a:lstStyle/>
        <a:p>
          <a:endParaRPr lang="ru-RU" b="1"/>
        </a:p>
      </dgm:t>
    </dgm:pt>
    <dgm:pt modelId="{1ACF25F9-6C86-4B9A-9BA9-DD8B06616B62}" type="sibTrans" cxnId="{522A6071-583C-4F24-948D-D1FB762EA689}">
      <dgm:prSet/>
      <dgm:spPr/>
      <dgm:t>
        <a:bodyPr/>
        <a:lstStyle/>
        <a:p>
          <a:endParaRPr lang="ru-RU" b="1"/>
        </a:p>
      </dgm:t>
    </dgm:pt>
    <dgm:pt modelId="{C2B29892-0662-45F9-B7E0-50C39F8DD885}" type="pres">
      <dgm:prSet presAssocID="{8326D271-42F5-4205-8E02-2F3CD49CE9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21D6C5-1BE5-4531-8774-FE349323B3F6}" type="pres">
      <dgm:prSet presAssocID="{599D4090-C2F7-40B1-9C10-3FD92FA97C8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C3ECC-9AB4-476B-8203-1A2108F98302}" type="pres">
      <dgm:prSet presAssocID="{E54CE5D3-83E7-4A86-9ED3-4C45E8735A21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5C66360-2E6F-4AD0-9F26-1CAC651F95C4}" type="pres">
      <dgm:prSet presAssocID="{E54CE5D3-83E7-4A86-9ED3-4C45E8735A21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6972BBA1-1ECE-4D1A-8AD2-760173059694}" type="pres">
      <dgm:prSet presAssocID="{8C63F844-9A99-4D08-B302-6B757963846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85D47-8013-49BF-8645-F832AC7CAB63}" type="pres">
      <dgm:prSet presAssocID="{C3F88706-321B-4FA2-9488-BBBCEAF4E835}" presName="sibTrans" presStyleLbl="sibTrans2D1" presStyleIdx="1" presStyleCnt="9"/>
      <dgm:spPr/>
      <dgm:t>
        <a:bodyPr/>
        <a:lstStyle/>
        <a:p>
          <a:endParaRPr lang="ru-RU"/>
        </a:p>
      </dgm:t>
    </dgm:pt>
    <dgm:pt modelId="{0AA9FF5F-F2E1-40DC-97C8-7702FE2671B0}" type="pres">
      <dgm:prSet presAssocID="{C3F88706-321B-4FA2-9488-BBBCEAF4E835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52FDB8F9-DA9D-4101-9941-9109D781F4BD}" type="pres">
      <dgm:prSet presAssocID="{250EC666-CF0E-4139-B9AD-CA0A920CD4A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AB980-7A21-4C07-947E-B1CD5F81819D}" type="pres">
      <dgm:prSet presAssocID="{3309D5A7-1BF5-45A2-A7F2-AE65292A8E03}" presName="sibTrans" presStyleLbl="sibTrans2D1" presStyleIdx="2" presStyleCnt="9"/>
      <dgm:spPr/>
      <dgm:t>
        <a:bodyPr/>
        <a:lstStyle/>
        <a:p>
          <a:endParaRPr lang="ru-RU"/>
        </a:p>
      </dgm:t>
    </dgm:pt>
    <dgm:pt modelId="{436DE938-42AF-4165-84DB-5C0552DEFA49}" type="pres">
      <dgm:prSet presAssocID="{3309D5A7-1BF5-45A2-A7F2-AE65292A8E03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86535CAF-4D90-4C13-BD5F-C61F23AE2E62}" type="pres">
      <dgm:prSet presAssocID="{47651308-2C30-4322-BFEF-578026A7B76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7B3D1-2065-42AE-97A4-9D8D9CB16162}" type="pres">
      <dgm:prSet presAssocID="{58541317-3C50-4973-BF3B-8DC46F04D279}" presName="sibTrans" presStyleLbl="sibTrans2D1" presStyleIdx="3" presStyleCnt="9"/>
      <dgm:spPr/>
      <dgm:t>
        <a:bodyPr/>
        <a:lstStyle/>
        <a:p>
          <a:endParaRPr lang="ru-RU"/>
        </a:p>
      </dgm:t>
    </dgm:pt>
    <dgm:pt modelId="{0A2C624C-8E23-403F-8D49-14DEAA63CEE6}" type="pres">
      <dgm:prSet presAssocID="{58541317-3C50-4973-BF3B-8DC46F04D279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4BE09168-1C70-462C-877F-F459350B87F6}" type="pres">
      <dgm:prSet presAssocID="{8C23C4CE-240E-4F68-8790-C35C970EAB4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AA6B1-F8B8-4E11-A8E8-3E5C6EC76A70}" type="pres">
      <dgm:prSet presAssocID="{1EC412EA-666D-4BA4-8FE9-63A82BD81558}" presName="sibTrans" presStyleLbl="sibTrans2D1" presStyleIdx="4" presStyleCnt="9"/>
      <dgm:spPr/>
      <dgm:t>
        <a:bodyPr/>
        <a:lstStyle/>
        <a:p>
          <a:endParaRPr lang="ru-RU"/>
        </a:p>
      </dgm:t>
    </dgm:pt>
    <dgm:pt modelId="{D7CBC4DA-7FEF-494B-804B-1724CB79530C}" type="pres">
      <dgm:prSet presAssocID="{1EC412EA-666D-4BA4-8FE9-63A82BD81558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7B25F076-3456-4D24-9E39-4BF8B7052986}" type="pres">
      <dgm:prSet presAssocID="{54D65090-598C-4B86-98A2-5C78E9C28E3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7571A-8025-4217-B3C9-4A4899144402}" type="pres">
      <dgm:prSet presAssocID="{2C8A2834-124F-45F9-85C6-4FF5D497807F}" presName="sibTrans" presStyleLbl="sibTrans2D1" presStyleIdx="5" presStyleCnt="9"/>
      <dgm:spPr/>
      <dgm:t>
        <a:bodyPr/>
        <a:lstStyle/>
        <a:p>
          <a:endParaRPr lang="ru-RU"/>
        </a:p>
      </dgm:t>
    </dgm:pt>
    <dgm:pt modelId="{BCD57871-6F9A-4ADE-99BA-5C6E74791F34}" type="pres">
      <dgm:prSet presAssocID="{2C8A2834-124F-45F9-85C6-4FF5D497807F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F51D409-BE47-44A0-BA26-636399666678}" type="pres">
      <dgm:prSet presAssocID="{0EC1858B-E1C2-4B30-9FB6-9508272936C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891D6-A304-431F-9139-57942FC2BB03}" type="pres">
      <dgm:prSet presAssocID="{7F387C6E-86D9-45F5-8BB9-3A25FCF1537E}" presName="sibTrans" presStyleLbl="sibTrans2D1" presStyleIdx="6" presStyleCnt="9"/>
      <dgm:spPr/>
      <dgm:t>
        <a:bodyPr/>
        <a:lstStyle/>
        <a:p>
          <a:endParaRPr lang="ru-RU"/>
        </a:p>
      </dgm:t>
    </dgm:pt>
    <dgm:pt modelId="{D41D27AF-276D-4CDC-AF65-63A4BDDB60A9}" type="pres">
      <dgm:prSet presAssocID="{7F387C6E-86D9-45F5-8BB9-3A25FCF1537E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5D0FA089-1564-4D8F-A325-9975229C466D}" type="pres">
      <dgm:prSet presAssocID="{523E9F05-797F-44F8-A79A-46B52FB02F0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B8399-255D-4C1B-AF81-397D9942B7FB}" type="pres">
      <dgm:prSet presAssocID="{BA7FA1DF-41BF-4FFB-A32F-97674AD7DABE}" presName="sibTrans" presStyleLbl="sibTrans2D1" presStyleIdx="7" presStyleCnt="9"/>
      <dgm:spPr/>
      <dgm:t>
        <a:bodyPr/>
        <a:lstStyle/>
        <a:p>
          <a:endParaRPr lang="ru-RU"/>
        </a:p>
      </dgm:t>
    </dgm:pt>
    <dgm:pt modelId="{FF1016B6-09F5-4DF9-8E95-CB4A9E8B7295}" type="pres">
      <dgm:prSet presAssocID="{BA7FA1DF-41BF-4FFB-A32F-97674AD7DABE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B2BC6A2E-CF80-4A75-807A-64F39DF2DB05}" type="pres">
      <dgm:prSet presAssocID="{147D902A-E735-49AC-BDF5-17D5636DF20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85A0F-C22C-461D-83E0-FF2504D38A3F}" type="pres">
      <dgm:prSet presAssocID="{1ACF25F9-6C86-4B9A-9BA9-DD8B06616B62}" presName="sibTrans" presStyleLbl="sibTrans2D1" presStyleIdx="8" presStyleCnt="9"/>
      <dgm:spPr/>
      <dgm:t>
        <a:bodyPr/>
        <a:lstStyle/>
        <a:p>
          <a:endParaRPr lang="ru-RU"/>
        </a:p>
      </dgm:t>
    </dgm:pt>
    <dgm:pt modelId="{AF06D177-4ACE-4E37-ACB3-B461683C44FB}" type="pres">
      <dgm:prSet presAssocID="{1ACF25F9-6C86-4B9A-9BA9-DD8B06616B62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BE8D2A36-2ABD-465E-B59E-498C9E675468}" type="pres">
      <dgm:prSet presAssocID="{685B93F5-31E5-450E-9DB7-17E99D16D35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B9EB28-0E62-4CFD-9923-BEBDCEEBE2B8}" type="presOf" srcId="{3309D5A7-1BF5-45A2-A7F2-AE65292A8E03}" destId="{436DE938-42AF-4165-84DB-5C0552DEFA49}" srcOrd="1" destOrd="0" presId="urn:microsoft.com/office/officeart/2005/8/layout/process5"/>
    <dgm:cxn modelId="{A44DD6E4-0DCE-4435-9B5B-BC5377F64F13}" type="presOf" srcId="{1ACF25F9-6C86-4B9A-9BA9-DD8B06616B62}" destId="{AF06D177-4ACE-4E37-ACB3-B461683C44FB}" srcOrd="1" destOrd="0" presId="urn:microsoft.com/office/officeart/2005/8/layout/process5"/>
    <dgm:cxn modelId="{6B541065-53E4-49E7-8FD6-6ADEFFD3E596}" type="presOf" srcId="{BA7FA1DF-41BF-4FFB-A32F-97674AD7DABE}" destId="{FF1016B6-09F5-4DF9-8E95-CB4A9E8B7295}" srcOrd="1" destOrd="0" presId="urn:microsoft.com/office/officeart/2005/8/layout/process5"/>
    <dgm:cxn modelId="{B4D29D4D-1771-42E5-A200-EF53E5A84457}" srcId="{8326D271-42F5-4205-8E02-2F3CD49CE969}" destId="{599D4090-C2F7-40B1-9C10-3FD92FA97C84}" srcOrd="0" destOrd="0" parTransId="{FD1C1828-B8CE-4886-8829-525E8E0DEB2C}" sibTransId="{E54CE5D3-83E7-4A86-9ED3-4C45E8735A21}"/>
    <dgm:cxn modelId="{3C76AB73-0AEF-46BA-A709-0687D8EDC335}" type="presOf" srcId="{47651308-2C30-4322-BFEF-578026A7B76D}" destId="{86535CAF-4D90-4C13-BD5F-C61F23AE2E62}" srcOrd="0" destOrd="0" presId="urn:microsoft.com/office/officeart/2005/8/layout/process5"/>
    <dgm:cxn modelId="{0DA6D0B9-60FD-407E-B858-90C247D352BA}" srcId="{8326D271-42F5-4205-8E02-2F3CD49CE969}" destId="{8C23C4CE-240E-4F68-8790-C35C970EAB4F}" srcOrd="4" destOrd="0" parTransId="{E99B226F-17D3-4A2D-B449-2E761859C83F}" sibTransId="{1EC412EA-666D-4BA4-8FE9-63A82BD81558}"/>
    <dgm:cxn modelId="{B13323A3-4F6B-4B8E-B781-AB58045D4805}" type="presOf" srcId="{2C8A2834-124F-45F9-85C6-4FF5D497807F}" destId="{BCD57871-6F9A-4ADE-99BA-5C6E74791F34}" srcOrd="1" destOrd="0" presId="urn:microsoft.com/office/officeart/2005/8/layout/process5"/>
    <dgm:cxn modelId="{5DAD3804-247C-42A4-8A35-BFB62790E646}" type="presOf" srcId="{E54CE5D3-83E7-4A86-9ED3-4C45E8735A21}" destId="{84FC3ECC-9AB4-476B-8203-1A2108F98302}" srcOrd="0" destOrd="0" presId="urn:microsoft.com/office/officeart/2005/8/layout/process5"/>
    <dgm:cxn modelId="{091763D7-71D2-42D7-9FD6-721D0F64DD37}" type="presOf" srcId="{599D4090-C2F7-40B1-9C10-3FD92FA97C84}" destId="{EC21D6C5-1BE5-4531-8774-FE349323B3F6}" srcOrd="0" destOrd="0" presId="urn:microsoft.com/office/officeart/2005/8/layout/process5"/>
    <dgm:cxn modelId="{62DBF693-7BF4-4635-9171-1820D6765EDD}" srcId="{8326D271-42F5-4205-8E02-2F3CD49CE969}" destId="{54D65090-598C-4B86-98A2-5C78E9C28E35}" srcOrd="5" destOrd="0" parTransId="{D9715007-596F-4DAF-B17B-3A92259FF540}" sibTransId="{2C8A2834-124F-45F9-85C6-4FF5D497807F}"/>
    <dgm:cxn modelId="{AE43A13F-F54C-4B5D-8F7F-EFFF21F1C630}" srcId="{8326D271-42F5-4205-8E02-2F3CD49CE969}" destId="{0EC1858B-E1C2-4B30-9FB6-9508272936C0}" srcOrd="6" destOrd="0" parTransId="{7057E2BF-18FB-4263-A38E-762DDE43372B}" sibTransId="{7F387C6E-86D9-45F5-8BB9-3A25FCF1537E}"/>
    <dgm:cxn modelId="{AED1B22B-059F-4C04-9E22-8B89AC2A6536}" type="presOf" srcId="{8C23C4CE-240E-4F68-8790-C35C970EAB4F}" destId="{4BE09168-1C70-462C-877F-F459350B87F6}" srcOrd="0" destOrd="0" presId="urn:microsoft.com/office/officeart/2005/8/layout/process5"/>
    <dgm:cxn modelId="{1C63B887-3015-4C96-A618-F7E6FE73D765}" type="presOf" srcId="{1ACF25F9-6C86-4B9A-9BA9-DD8B06616B62}" destId="{70785A0F-C22C-461D-83E0-FF2504D38A3F}" srcOrd="0" destOrd="0" presId="urn:microsoft.com/office/officeart/2005/8/layout/process5"/>
    <dgm:cxn modelId="{F36E4CE4-6631-43C5-B625-FF7E3FA598D9}" type="presOf" srcId="{685B93F5-31E5-450E-9DB7-17E99D16D357}" destId="{BE8D2A36-2ABD-465E-B59E-498C9E675468}" srcOrd="0" destOrd="0" presId="urn:microsoft.com/office/officeart/2005/8/layout/process5"/>
    <dgm:cxn modelId="{9C6A9DAE-75E9-4382-B485-E9C15E63F110}" type="presOf" srcId="{58541317-3C50-4973-BF3B-8DC46F04D279}" destId="{D6B7B3D1-2065-42AE-97A4-9D8D9CB16162}" srcOrd="0" destOrd="0" presId="urn:microsoft.com/office/officeart/2005/8/layout/process5"/>
    <dgm:cxn modelId="{A2605F6D-1152-4052-BFF1-02ED2444164E}" type="presOf" srcId="{58541317-3C50-4973-BF3B-8DC46F04D279}" destId="{0A2C624C-8E23-403F-8D49-14DEAA63CEE6}" srcOrd="1" destOrd="0" presId="urn:microsoft.com/office/officeart/2005/8/layout/process5"/>
    <dgm:cxn modelId="{51442FD4-842E-42CC-9AC4-2EC3E357DC53}" type="presOf" srcId="{2C8A2834-124F-45F9-85C6-4FF5D497807F}" destId="{B0D7571A-8025-4217-B3C9-4A4899144402}" srcOrd="0" destOrd="0" presId="urn:microsoft.com/office/officeart/2005/8/layout/process5"/>
    <dgm:cxn modelId="{522A6071-583C-4F24-948D-D1FB762EA689}" srcId="{8326D271-42F5-4205-8E02-2F3CD49CE969}" destId="{147D902A-E735-49AC-BDF5-17D5636DF204}" srcOrd="8" destOrd="0" parTransId="{FE25D69F-FA0E-44EB-A120-0EEF8CC1DBFB}" sibTransId="{1ACF25F9-6C86-4B9A-9BA9-DD8B06616B62}"/>
    <dgm:cxn modelId="{380C0FE1-78AA-4B30-98C6-1C441D94AE73}" type="presOf" srcId="{523E9F05-797F-44F8-A79A-46B52FB02F0C}" destId="{5D0FA089-1564-4D8F-A325-9975229C466D}" srcOrd="0" destOrd="0" presId="urn:microsoft.com/office/officeart/2005/8/layout/process5"/>
    <dgm:cxn modelId="{582775DD-1F53-4149-97CA-DD6324AB1F1E}" srcId="{8326D271-42F5-4205-8E02-2F3CD49CE969}" destId="{523E9F05-797F-44F8-A79A-46B52FB02F0C}" srcOrd="7" destOrd="0" parTransId="{C33DADDA-47D9-4567-88A2-588B802B146C}" sibTransId="{BA7FA1DF-41BF-4FFB-A32F-97674AD7DABE}"/>
    <dgm:cxn modelId="{230758EE-CDF4-4F97-939C-A4401738A271}" type="presOf" srcId="{E54CE5D3-83E7-4A86-9ED3-4C45E8735A21}" destId="{25C66360-2E6F-4AD0-9F26-1CAC651F95C4}" srcOrd="1" destOrd="0" presId="urn:microsoft.com/office/officeart/2005/8/layout/process5"/>
    <dgm:cxn modelId="{EA067F57-3E5B-463C-99DA-0AD850A07CE8}" srcId="{8326D271-42F5-4205-8E02-2F3CD49CE969}" destId="{8C63F844-9A99-4D08-B302-6B7579638466}" srcOrd="1" destOrd="0" parTransId="{367A0861-81B0-4B3D-8DAC-FFDEC13649C7}" sibTransId="{C3F88706-321B-4FA2-9488-BBBCEAF4E835}"/>
    <dgm:cxn modelId="{AB3C4073-DB00-44F4-9591-727C63699A64}" type="presOf" srcId="{C3F88706-321B-4FA2-9488-BBBCEAF4E835}" destId="{5B785D47-8013-49BF-8645-F832AC7CAB63}" srcOrd="0" destOrd="0" presId="urn:microsoft.com/office/officeart/2005/8/layout/process5"/>
    <dgm:cxn modelId="{64D7CDC0-1C25-4710-BDA9-FD0F01663AE9}" type="presOf" srcId="{BA7FA1DF-41BF-4FFB-A32F-97674AD7DABE}" destId="{DF6B8399-255D-4C1B-AF81-397D9942B7FB}" srcOrd="0" destOrd="0" presId="urn:microsoft.com/office/officeart/2005/8/layout/process5"/>
    <dgm:cxn modelId="{951D0E9E-34B1-4884-9D6C-6121BAD00E3E}" srcId="{8326D271-42F5-4205-8E02-2F3CD49CE969}" destId="{685B93F5-31E5-450E-9DB7-17E99D16D357}" srcOrd="9" destOrd="0" parTransId="{1E3276F8-3FD0-4FFA-BB06-DE2CFCDCDD93}" sibTransId="{7BCB0744-3CA8-4E7D-A555-8D3A11020613}"/>
    <dgm:cxn modelId="{9610F098-79CA-4C2B-B73A-CAC8B91FC4C9}" srcId="{8326D271-42F5-4205-8E02-2F3CD49CE969}" destId="{47651308-2C30-4322-BFEF-578026A7B76D}" srcOrd="3" destOrd="0" parTransId="{EFFB33CE-A832-4D94-B85C-90350D3EE294}" sibTransId="{58541317-3C50-4973-BF3B-8DC46F04D279}"/>
    <dgm:cxn modelId="{BEEE483F-F46B-425D-B89F-38500A2667A1}" type="presOf" srcId="{1EC412EA-666D-4BA4-8FE9-63A82BD81558}" destId="{D7CBC4DA-7FEF-494B-804B-1724CB79530C}" srcOrd="1" destOrd="0" presId="urn:microsoft.com/office/officeart/2005/8/layout/process5"/>
    <dgm:cxn modelId="{B3C6CB11-EAF8-4288-9885-B1577EC89464}" type="presOf" srcId="{147D902A-E735-49AC-BDF5-17D5636DF204}" destId="{B2BC6A2E-CF80-4A75-807A-64F39DF2DB05}" srcOrd="0" destOrd="0" presId="urn:microsoft.com/office/officeart/2005/8/layout/process5"/>
    <dgm:cxn modelId="{4F7DFB8A-139D-49C5-B200-91328ED420AB}" srcId="{8326D271-42F5-4205-8E02-2F3CD49CE969}" destId="{250EC666-CF0E-4139-B9AD-CA0A920CD4A7}" srcOrd="2" destOrd="0" parTransId="{0815702B-8483-4A71-889C-AAE3AD4D55EF}" sibTransId="{3309D5A7-1BF5-45A2-A7F2-AE65292A8E03}"/>
    <dgm:cxn modelId="{BE21AA11-539E-4FAC-B734-85B515B84CF4}" type="presOf" srcId="{8326D271-42F5-4205-8E02-2F3CD49CE969}" destId="{C2B29892-0662-45F9-B7E0-50C39F8DD885}" srcOrd="0" destOrd="0" presId="urn:microsoft.com/office/officeart/2005/8/layout/process5"/>
    <dgm:cxn modelId="{7A6A6408-15B4-4BD4-B477-0C46C5B53DF8}" type="presOf" srcId="{1EC412EA-666D-4BA4-8FE9-63A82BD81558}" destId="{E7BAA6B1-F8B8-4E11-A8E8-3E5C6EC76A70}" srcOrd="0" destOrd="0" presId="urn:microsoft.com/office/officeart/2005/8/layout/process5"/>
    <dgm:cxn modelId="{12E6B4AB-1024-4890-AF9F-8FD4777422E3}" type="presOf" srcId="{250EC666-CF0E-4139-B9AD-CA0A920CD4A7}" destId="{52FDB8F9-DA9D-4101-9941-9109D781F4BD}" srcOrd="0" destOrd="0" presId="urn:microsoft.com/office/officeart/2005/8/layout/process5"/>
    <dgm:cxn modelId="{6D3A909A-3EAB-4461-A4AE-11F1FC99C796}" type="presOf" srcId="{8C63F844-9A99-4D08-B302-6B7579638466}" destId="{6972BBA1-1ECE-4D1A-8AD2-760173059694}" srcOrd="0" destOrd="0" presId="urn:microsoft.com/office/officeart/2005/8/layout/process5"/>
    <dgm:cxn modelId="{19DA2304-F8B0-417E-A3B9-38B66872B9FA}" type="presOf" srcId="{7F387C6E-86D9-45F5-8BB9-3A25FCF1537E}" destId="{1F9891D6-A304-431F-9139-57942FC2BB03}" srcOrd="0" destOrd="0" presId="urn:microsoft.com/office/officeart/2005/8/layout/process5"/>
    <dgm:cxn modelId="{279C6A58-85F3-4120-AFA0-55CF9314329B}" type="presOf" srcId="{54D65090-598C-4B86-98A2-5C78E9C28E35}" destId="{7B25F076-3456-4D24-9E39-4BF8B7052986}" srcOrd="0" destOrd="0" presId="urn:microsoft.com/office/officeart/2005/8/layout/process5"/>
    <dgm:cxn modelId="{E70B38C9-7A7D-40E3-88BD-EF4F487EC7FA}" type="presOf" srcId="{C3F88706-321B-4FA2-9488-BBBCEAF4E835}" destId="{0AA9FF5F-F2E1-40DC-97C8-7702FE2671B0}" srcOrd="1" destOrd="0" presId="urn:microsoft.com/office/officeart/2005/8/layout/process5"/>
    <dgm:cxn modelId="{A172B8E1-8CB5-4AA2-BA9F-F083CABAC864}" type="presOf" srcId="{3309D5A7-1BF5-45A2-A7F2-AE65292A8E03}" destId="{AB7AB980-7A21-4C07-947E-B1CD5F81819D}" srcOrd="0" destOrd="0" presId="urn:microsoft.com/office/officeart/2005/8/layout/process5"/>
    <dgm:cxn modelId="{BE4A1B5A-C17A-4C43-9A00-DC889464E9F4}" type="presOf" srcId="{0EC1858B-E1C2-4B30-9FB6-9508272936C0}" destId="{8F51D409-BE47-44A0-BA26-636399666678}" srcOrd="0" destOrd="0" presId="urn:microsoft.com/office/officeart/2005/8/layout/process5"/>
    <dgm:cxn modelId="{85A00A24-9EF0-4AE4-9A6F-443D0FFBA3B4}" type="presOf" srcId="{7F387C6E-86D9-45F5-8BB9-3A25FCF1537E}" destId="{D41D27AF-276D-4CDC-AF65-63A4BDDB60A9}" srcOrd="1" destOrd="0" presId="urn:microsoft.com/office/officeart/2005/8/layout/process5"/>
    <dgm:cxn modelId="{878DDE41-EFCD-4B7B-AF17-635D73FFA8BC}" type="presParOf" srcId="{C2B29892-0662-45F9-B7E0-50C39F8DD885}" destId="{EC21D6C5-1BE5-4531-8774-FE349323B3F6}" srcOrd="0" destOrd="0" presId="urn:microsoft.com/office/officeart/2005/8/layout/process5"/>
    <dgm:cxn modelId="{94AF42F2-CE4B-4960-A111-2501CE063BD0}" type="presParOf" srcId="{C2B29892-0662-45F9-B7E0-50C39F8DD885}" destId="{84FC3ECC-9AB4-476B-8203-1A2108F98302}" srcOrd="1" destOrd="0" presId="urn:microsoft.com/office/officeart/2005/8/layout/process5"/>
    <dgm:cxn modelId="{4330C470-069C-40FF-B14A-3CABD3D4F3EA}" type="presParOf" srcId="{84FC3ECC-9AB4-476B-8203-1A2108F98302}" destId="{25C66360-2E6F-4AD0-9F26-1CAC651F95C4}" srcOrd="0" destOrd="0" presId="urn:microsoft.com/office/officeart/2005/8/layout/process5"/>
    <dgm:cxn modelId="{85E4B209-9450-407B-9AB8-38DFDC29023F}" type="presParOf" srcId="{C2B29892-0662-45F9-B7E0-50C39F8DD885}" destId="{6972BBA1-1ECE-4D1A-8AD2-760173059694}" srcOrd="2" destOrd="0" presId="urn:microsoft.com/office/officeart/2005/8/layout/process5"/>
    <dgm:cxn modelId="{8271F615-8FC1-4C83-B9D1-F80F3F94FFB3}" type="presParOf" srcId="{C2B29892-0662-45F9-B7E0-50C39F8DD885}" destId="{5B785D47-8013-49BF-8645-F832AC7CAB63}" srcOrd="3" destOrd="0" presId="urn:microsoft.com/office/officeart/2005/8/layout/process5"/>
    <dgm:cxn modelId="{82138642-FBF5-4949-ABDD-A4505C059D27}" type="presParOf" srcId="{5B785D47-8013-49BF-8645-F832AC7CAB63}" destId="{0AA9FF5F-F2E1-40DC-97C8-7702FE2671B0}" srcOrd="0" destOrd="0" presId="urn:microsoft.com/office/officeart/2005/8/layout/process5"/>
    <dgm:cxn modelId="{28F384D3-B638-45FF-9550-E32A7972DEFC}" type="presParOf" srcId="{C2B29892-0662-45F9-B7E0-50C39F8DD885}" destId="{52FDB8F9-DA9D-4101-9941-9109D781F4BD}" srcOrd="4" destOrd="0" presId="urn:microsoft.com/office/officeart/2005/8/layout/process5"/>
    <dgm:cxn modelId="{2DC5E3EC-045D-4353-9AF2-176B4E36855C}" type="presParOf" srcId="{C2B29892-0662-45F9-B7E0-50C39F8DD885}" destId="{AB7AB980-7A21-4C07-947E-B1CD5F81819D}" srcOrd="5" destOrd="0" presId="urn:microsoft.com/office/officeart/2005/8/layout/process5"/>
    <dgm:cxn modelId="{01D0F778-AFD5-4395-9F35-8FABC9E0D52F}" type="presParOf" srcId="{AB7AB980-7A21-4C07-947E-B1CD5F81819D}" destId="{436DE938-42AF-4165-84DB-5C0552DEFA49}" srcOrd="0" destOrd="0" presId="urn:microsoft.com/office/officeart/2005/8/layout/process5"/>
    <dgm:cxn modelId="{0F7CE822-D5B8-48D3-ABB3-43FEC38BB39B}" type="presParOf" srcId="{C2B29892-0662-45F9-B7E0-50C39F8DD885}" destId="{86535CAF-4D90-4C13-BD5F-C61F23AE2E62}" srcOrd="6" destOrd="0" presId="urn:microsoft.com/office/officeart/2005/8/layout/process5"/>
    <dgm:cxn modelId="{BFC88A82-6E4E-4DDD-A3EC-645ED94C1B50}" type="presParOf" srcId="{C2B29892-0662-45F9-B7E0-50C39F8DD885}" destId="{D6B7B3D1-2065-42AE-97A4-9D8D9CB16162}" srcOrd="7" destOrd="0" presId="urn:microsoft.com/office/officeart/2005/8/layout/process5"/>
    <dgm:cxn modelId="{AE314937-F206-4239-81EF-FBB9AF738DD8}" type="presParOf" srcId="{D6B7B3D1-2065-42AE-97A4-9D8D9CB16162}" destId="{0A2C624C-8E23-403F-8D49-14DEAA63CEE6}" srcOrd="0" destOrd="0" presId="urn:microsoft.com/office/officeart/2005/8/layout/process5"/>
    <dgm:cxn modelId="{3F63FB2C-5F5D-4501-8727-8BCEA9F48CAD}" type="presParOf" srcId="{C2B29892-0662-45F9-B7E0-50C39F8DD885}" destId="{4BE09168-1C70-462C-877F-F459350B87F6}" srcOrd="8" destOrd="0" presId="urn:microsoft.com/office/officeart/2005/8/layout/process5"/>
    <dgm:cxn modelId="{7A2C8E2E-9B6D-46C1-AAAC-7E27A8302D68}" type="presParOf" srcId="{C2B29892-0662-45F9-B7E0-50C39F8DD885}" destId="{E7BAA6B1-F8B8-4E11-A8E8-3E5C6EC76A70}" srcOrd="9" destOrd="0" presId="urn:microsoft.com/office/officeart/2005/8/layout/process5"/>
    <dgm:cxn modelId="{9D507AB0-4B42-43F7-949C-2E1099CE3747}" type="presParOf" srcId="{E7BAA6B1-F8B8-4E11-A8E8-3E5C6EC76A70}" destId="{D7CBC4DA-7FEF-494B-804B-1724CB79530C}" srcOrd="0" destOrd="0" presId="urn:microsoft.com/office/officeart/2005/8/layout/process5"/>
    <dgm:cxn modelId="{42ECF15B-C62B-44A7-B604-2E805F77992E}" type="presParOf" srcId="{C2B29892-0662-45F9-B7E0-50C39F8DD885}" destId="{7B25F076-3456-4D24-9E39-4BF8B7052986}" srcOrd="10" destOrd="0" presId="urn:microsoft.com/office/officeart/2005/8/layout/process5"/>
    <dgm:cxn modelId="{F64A1E03-44B6-45AB-A140-B25A58A525EA}" type="presParOf" srcId="{C2B29892-0662-45F9-B7E0-50C39F8DD885}" destId="{B0D7571A-8025-4217-B3C9-4A4899144402}" srcOrd="11" destOrd="0" presId="urn:microsoft.com/office/officeart/2005/8/layout/process5"/>
    <dgm:cxn modelId="{85867E6B-3483-40A0-9392-CF5C820A4ECD}" type="presParOf" srcId="{B0D7571A-8025-4217-B3C9-4A4899144402}" destId="{BCD57871-6F9A-4ADE-99BA-5C6E74791F34}" srcOrd="0" destOrd="0" presId="urn:microsoft.com/office/officeart/2005/8/layout/process5"/>
    <dgm:cxn modelId="{A9FEFF46-5680-4694-BF7E-57BF569EBD93}" type="presParOf" srcId="{C2B29892-0662-45F9-B7E0-50C39F8DD885}" destId="{8F51D409-BE47-44A0-BA26-636399666678}" srcOrd="12" destOrd="0" presId="urn:microsoft.com/office/officeart/2005/8/layout/process5"/>
    <dgm:cxn modelId="{359AE3EC-5478-4719-A989-D340CFC1C332}" type="presParOf" srcId="{C2B29892-0662-45F9-B7E0-50C39F8DD885}" destId="{1F9891D6-A304-431F-9139-57942FC2BB03}" srcOrd="13" destOrd="0" presId="urn:microsoft.com/office/officeart/2005/8/layout/process5"/>
    <dgm:cxn modelId="{270749EC-21C3-4BEE-8EAE-F5B0E73918D4}" type="presParOf" srcId="{1F9891D6-A304-431F-9139-57942FC2BB03}" destId="{D41D27AF-276D-4CDC-AF65-63A4BDDB60A9}" srcOrd="0" destOrd="0" presId="urn:microsoft.com/office/officeart/2005/8/layout/process5"/>
    <dgm:cxn modelId="{15E9F9BD-3AE6-477F-A0C9-87F8AAD6E7F4}" type="presParOf" srcId="{C2B29892-0662-45F9-B7E0-50C39F8DD885}" destId="{5D0FA089-1564-4D8F-A325-9975229C466D}" srcOrd="14" destOrd="0" presId="urn:microsoft.com/office/officeart/2005/8/layout/process5"/>
    <dgm:cxn modelId="{C788A612-457A-45BA-B665-6FC81F60DDB1}" type="presParOf" srcId="{C2B29892-0662-45F9-B7E0-50C39F8DD885}" destId="{DF6B8399-255D-4C1B-AF81-397D9942B7FB}" srcOrd="15" destOrd="0" presId="urn:microsoft.com/office/officeart/2005/8/layout/process5"/>
    <dgm:cxn modelId="{10227F71-D43D-4A3B-B464-3A6803875219}" type="presParOf" srcId="{DF6B8399-255D-4C1B-AF81-397D9942B7FB}" destId="{FF1016B6-09F5-4DF9-8E95-CB4A9E8B7295}" srcOrd="0" destOrd="0" presId="urn:microsoft.com/office/officeart/2005/8/layout/process5"/>
    <dgm:cxn modelId="{163C5121-36EC-4E64-A26D-6EE54A8810B5}" type="presParOf" srcId="{C2B29892-0662-45F9-B7E0-50C39F8DD885}" destId="{B2BC6A2E-CF80-4A75-807A-64F39DF2DB05}" srcOrd="16" destOrd="0" presId="urn:microsoft.com/office/officeart/2005/8/layout/process5"/>
    <dgm:cxn modelId="{E3688640-4351-4D3A-9C45-2DF94F9D3F74}" type="presParOf" srcId="{C2B29892-0662-45F9-B7E0-50C39F8DD885}" destId="{70785A0F-C22C-461D-83E0-FF2504D38A3F}" srcOrd="17" destOrd="0" presId="urn:microsoft.com/office/officeart/2005/8/layout/process5"/>
    <dgm:cxn modelId="{434A6287-FCB7-4B05-9808-4806377A1B97}" type="presParOf" srcId="{70785A0F-C22C-461D-83E0-FF2504D38A3F}" destId="{AF06D177-4ACE-4E37-ACB3-B461683C44FB}" srcOrd="0" destOrd="0" presId="urn:microsoft.com/office/officeart/2005/8/layout/process5"/>
    <dgm:cxn modelId="{B5ADB532-26A5-4B1F-9891-C7B615784423}" type="presParOf" srcId="{C2B29892-0662-45F9-B7E0-50C39F8DD885}" destId="{BE8D2A36-2ABD-465E-B59E-498C9E675468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8DDA59-5BD6-4F5D-B02B-AD180A04EAE4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CDE342-DAD4-467A-951F-92CFFEC5ADA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i="1" dirty="0" smtClean="0"/>
            <a:t>обеспечение целевой аудитории информацией о целях, задачах и результатах проекта</a:t>
          </a:r>
          <a:endParaRPr lang="ru-RU" sz="2000" i="1" dirty="0"/>
        </a:p>
      </dgm:t>
    </dgm:pt>
    <dgm:pt modelId="{A631823E-4D44-465B-8874-97654418BA3D}" type="parTrans" cxnId="{C19105CD-6731-4C7E-87A3-7F678558AAC9}">
      <dgm:prSet/>
      <dgm:spPr/>
      <dgm:t>
        <a:bodyPr/>
        <a:lstStyle/>
        <a:p>
          <a:endParaRPr lang="ru-RU"/>
        </a:p>
      </dgm:t>
    </dgm:pt>
    <dgm:pt modelId="{69D4E867-8444-4685-86B1-31B732F7D066}" type="sibTrans" cxnId="{C19105CD-6731-4C7E-87A3-7F678558AAC9}">
      <dgm:prSet/>
      <dgm:spPr/>
      <dgm:t>
        <a:bodyPr/>
        <a:lstStyle/>
        <a:p>
          <a:endParaRPr lang="ru-RU"/>
        </a:p>
      </dgm:t>
    </dgm:pt>
    <dgm:pt modelId="{5D799D0A-7C6E-496B-810A-6BA6C5196BC7}">
      <dgm:prSet phldrT="[Текст]" custT="1"/>
      <dgm:spPr/>
      <dgm:t>
        <a:bodyPr/>
        <a:lstStyle/>
        <a:p>
          <a:r>
            <a:rPr lang="ru-RU" sz="1800" i="1" dirty="0" smtClean="0"/>
            <a:t>обеспечение целевой аудитории информацией об осведомленности проектной команды о предстоящих изменениях в функциональной среде и организационной структуре компании, и о проблемах, связанных с ними</a:t>
          </a:r>
          <a:endParaRPr lang="ru-RU" sz="1800" i="1" dirty="0"/>
        </a:p>
      </dgm:t>
    </dgm:pt>
    <dgm:pt modelId="{58BA894F-B55A-4767-AC00-82F59C139FB9}" type="parTrans" cxnId="{A693A941-2FB0-4E38-ABD1-7334F4FCA072}">
      <dgm:prSet/>
      <dgm:spPr/>
      <dgm:t>
        <a:bodyPr/>
        <a:lstStyle/>
        <a:p>
          <a:endParaRPr lang="ru-RU"/>
        </a:p>
      </dgm:t>
    </dgm:pt>
    <dgm:pt modelId="{BDB92AEF-DA50-409B-9D3B-632A1856C8F0}" type="sibTrans" cxnId="{A693A941-2FB0-4E38-ABD1-7334F4FCA072}">
      <dgm:prSet/>
      <dgm:spPr/>
      <dgm:t>
        <a:bodyPr/>
        <a:lstStyle/>
        <a:p>
          <a:endParaRPr lang="ru-RU"/>
        </a:p>
      </dgm:t>
    </dgm:pt>
    <dgm:pt modelId="{41F47CCB-A881-41D7-87F3-C4E842B7F8F3}">
      <dgm:prSet phldrT="[Текст]" custT="1"/>
      <dgm:spPr/>
      <dgm:t>
        <a:bodyPr/>
        <a:lstStyle/>
        <a:p>
          <a:r>
            <a:rPr lang="ru-RU" sz="2000" i="1" dirty="0" smtClean="0"/>
            <a:t>обеспечение целевой аудитории информацией о планах по переходу к новым процессам, обязанностям, методам работы</a:t>
          </a:r>
          <a:endParaRPr lang="ru-RU" sz="2000" i="1" dirty="0"/>
        </a:p>
      </dgm:t>
    </dgm:pt>
    <dgm:pt modelId="{0F60C3C9-D4CA-41A0-9D1D-1572143BCA42}" type="parTrans" cxnId="{28224C21-7928-4A13-993E-2E17B7B8AB0C}">
      <dgm:prSet/>
      <dgm:spPr/>
      <dgm:t>
        <a:bodyPr/>
        <a:lstStyle/>
        <a:p>
          <a:endParaRPr lang="ru-RU"/>
        </a:p>
      </dgm:t>
    </dgm:pt>
    <dgm:pt modelId="{90CE313D-0906-42FE-A894-080A81A9EA84}" type="sibTrans" cxnId="{28224C21-7928-4A13-993E-2E17B7B8AB0C}">
      <dgm:prSet/>
      <dgm:spPr/>
      <dgm:t>
        <a:bodyPr/>
        <a:lstStyle/>
        <a:p>
          <a:endParaRPr lang="ru-RU"/>
        </a:p>
      </dgm:t>
    </dgm:pt>
    <dgm:pt modelId="{EF3C8477-C92D-4B18-AB5D-FEA864ED17E1}" type="pres">
      <dgm:prSet presAssocID="{328DDA59-5BD6-4F5D-B02B-AD180A04EA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62EF1-ECAB-4F78-A2B5-FC29A8F38806}" type="pres">
      <dgm:prSet presAssocID="{4DCDE342-DAD4-467A-951F-92CFFEC5ADA4}" presName="parentLin" presStyleCnt="0"/>
      <dgm:spPr/>
    </dgm:pt>
    <dgm:pt modelId="{227A178B-5D38-4E8A-BE6A-8F0A68DC87DE}" type="pres">
      <dgm:prSet presAssocID="{4DCDE342-DAD4-467A-951F-92CFFEC5AD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92007C-DA01-4681-B05F-D61D391B573B}" type="pres">
      <dgm:prSet presAssocID="{4DCDE342-DAD4-467A-951F-92CFFEC5AD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25129-D5BA-4605-AC59-739E14C1C3F8}" type="pres">
      <dgm:prSet presAssocID="{4DCDE342-DAD4-467A-951F-92CFFEC5ADA4}" presName="negativeSpace" presStyleCnt="0"/>
      <dgm:spPr/>
    </dgm:pt>
    <dgm:pt modelId="{3E7A7B02-75C9-4C76-BB1B-E6973FD5A08B}" type="pres">
      <dgm:prSet presAssocID="{4DCDE342-DAD4-467A-951F-92CFFEC5ADA4}" presName="childText" presStyleLbl="conFgAcc1" presStyleIdx="0" presStyleCnt="3">
        <dgm:presLayoutVars>
          <dgm:bulletEnabled val="1"/>
        </dgm:presLayoutVars>
      </dgm:prSet>
      <dgm:spPr/>
    </dgm:pt>
    <dgm:pt modelId="{8753DD87-40AF-4E7E-8A86-9D11677B494E}" type="pres">
      <dgm:prSet presAssocID="{69D4E867-8444-4685-86B1-31B732F7D066}" presName="spaceBetweenRectangles" presStyleCnt="0"/>
      <dgm:spPr/>
    </dgm:pt>
    <dgm:pt modelId="{DB1A584E-7825-44DA-BEBA-5F4F558D236D}" type="pres">
      <dgm:prSet presAssocID="{5D799D0A-7C6E-496B-810A-6BA6C5196BC7}" presName="parentLin" presStyleCnt="0"/>
      <dgm:spPr/>
    </dgm:pt>
    <dgm:pt modelId="{3145DB05-3501-4DAB-A371-F2554FA4EC01}" type="pres">
      <dgm:prSet presAssocID="{5D799D0A-7C6E-496B-810A-6BA6C5196B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4DE28D-DEB7-4A7D-96E3-768A1E01E230}" type="pres">
      <dgm:prSet presAssocID="{5D799D0A-7C6E-496B-810A-6BA6C5196B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BCEFA-0AE4-4490-8CA5-CB0059748290}" type="pres">
      <dgm:prSet presAssocID="{5D799D0A-7C6E-496B-810A-6BA6C5196BC7}" presName="negativeSpace" presStyleCnt="0"/>
      <dgm:spPr/>
    </dgm:pt>
    <dgm:pt modelId="{027F6BC4-10C9-4C55-8605-4C32F7C04FAE}" type="pres">
      <dgm:prSet presAssocID="{5D799D0A-7C6E-496B-810A-6BA6C5196BC7}" presName="childText" presStyleLbl="conFgAcc1" presStyleIdx="1" presStyleCnt="3">
        <dgm:presLayoutVars>
          <dgm:bulletEnabled val="1"/>
        </dgm:presLayoutVars>
      </dgm:prSet>
      <dgm:spPr/>
    </dgm:pt>
    <dgm:pt modelId="{5E6DE418-5FD1-45FD-8E7A-0A94474D1680}" type="pres">
      <dgm:prSet presAssocID="{BDB92AEF-DA50-409B-9D3B-632A1856C8F0}" presName="spaceBetweenRectangles" presStyleCnt="0"/>
      <dgm:spPr/>
    </dgm:pt>
    <dgm:pt modelId="{D3C1C12F-BB85-49B0-8559-181BDB8BC9FB}" type="pres">
      <dgm:prSet presAssocID="{41F47CCB-A881-41D7-87F3-C4E842B7F8F3}" presName="parentLin" presStyleCnt="0"/>
      <dgm:spPr/>
    </dgm:pt>
    <dgm:pt modelId="{3C484947-A080-4005-AA1E-3DA561770DF3}" type="pres">
      <dgm:prSet presAssocID="{41F47CCB-A881-41D7-87F3-C4E842B7F8F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D463773-2C44-4B04-96A5-3DDAB662AA2F}" type="pres">
      <dgm:prSet presAssocID="{41F47CCB-A881-41D7-87F3-C4E842B7F8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FB0CC-7097-4752-8C01-A8D83AD4ED82}" type="pres">
      <dgm:prSet presAssocID="{41F47CCB-A881-41D7-87F3-C4E842B7F8F3}" presName="negativeSpace" presStyleCnt="0"/>
      <dgm:spPr/>
    </dgm:pt>
    <dgm:pt modelId="{E4E81779-306D-48CE-9CC6-86BA99A62486}" type="pres">
      <dgm:prSet presAssocID="{41F47CCB-A881-41D7-87F3-C4E842B7F8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1A728B-9981-425D-81E4-C93DB1AFE330}" type="presOf" srcId="{5D799D0A-7C6E-496B-810A-6BA6C5196BC7}" destId="{2A4DE28D-DEB7-4A7D-96E3-768A1E01E230}" srcOrd="1" destOrd="0" presId="urn:microsoft.com/office/officeart/2005/8/layout/list1"/>
    <dgm:cxn modelId="{2900707C-1113-4785-ABDA-3207F6EDD3F5}" type="presOf" srcId="{4DCDE342-DAD4-467A-951F-92CFFEC5ADA4}" destId="{C892007C-DA01-4681-B05F-D61D391B573B}" srcOrd="1" destOrd="0" presId="urn:microsoft.com/office/officeart/2005/8/layout/list1"/>
    <dgm:cxn modelId="{3C103387-2F7F-472B-A76C-9B3021E7F4F6}" type="presOf" srcId="{41F47CCB-A881-41D7-87F3-C4E842B7F8F3}" destId="{3C484947-A080-4005-AA1E-3DA561770DF3}" srcOrd="0" destOrd="0" presId="urn:microsoft.com/office/officeart/2005/8/layout/list1"/>
    <dgm:cxn modelId="{C19105CD-6731-4C7E-87A3-7F678558AAC9}" srcId="{328DDA59-5BD6-4F5D-B02B-AD180A04EAE4}" destId="{4DCDE342-DAD4-467A-951F-92CFFEC5ADA4}" srcOrd="0" destOrd="0" parTransId="{A631823E-4D44-465B-8874-97654418BA3D}" sibTransId="{69D4E867-8444-4685-86B1-31B732F7D066}"/>
    <dgm:cxn modelId="{8BFB8885-AA88-4A6B-A126-8910C6766CE4}" type="presOf" srcId="{328DDA59-5BD6-4F5D-B02B-AD180A04EAE4}" destId="{EF3C8477-C92D-4B18-AB5D-FEA864ED17E1}" srcOrd="0" destOrd="0" presId="urn:microsoft.com/office/officeart/2005/8/layout/list1"/>
    <dgm:cxn modelId="{F9B7BD3F-25FE-4690-A0CE-0BF7C750180A}" type="presOf" srcId="{41F47CCB-A881-41D7-87F3-C4E842B7F8F3}" destId="{5D463773-2C44-4B04-96A5-3DDAB662AA2F}" srcOrd="1" destOrd="0" presId="urn:microsoft.com/office/officeart/2005/8/layout/list1"/>
    <dgm:cxn modelId="{A693A941-2FB0-4E38-ABD1-7334F4FCA072}" srcId="{328DDA59-5BD6-4F5D-B02B-AD180A04EAE4}" destId="{5D799D0A-7C6E-496B-810A-6BA6C5196BC7}" srcOrd="1" destOrd="0" parTransId="{58BA894F-B55A-4767-AC00-82F59C139FB9}" sibTransId="{BDB92AEF-DA50-409B-9D3B-632A1856C8F0}"/>
    <dgm:cxn modelId="{9DE20C66-AF71-4CD2-9844-F91989ECD9FF}" type="presOf" srcId="{4DCDE342-DAD4-467A-951F-92CFFEC5ADA4}" destId="{227A178B-5D38-4E8A-BE6A-8F0A68DC87DE}" srcOrd="0" destOrd="0" presId="urn:microsoft.com/office/officeart/2005/8/layout/list1"/>
    <dgm:cxn modelId="{E0DCC8EB-EC43-4F7D-8BBE-E10BF964BB1F}" type="presOf" srcId="{5D799D0A-7C6E-496B-810A-6BA6C5196BC7}" destId="{3145DB05-3501-4DAB-A371-F2554FA4EC01}" srcOrd="0" destOrd="0" presId="urn:microsoft.com/office/officeart/2005/8/layout/list1"/>
    <dgm:cxn modelId="{28224C21-7928-4A13-993E-2E17B7B8AB0C}" srcId="{328DDA59-5BD6-4F5D-B02B-AD180A04EAE4}" destId="{41F47CCB-A881-41D7-87F3-C4E842B7F8F3}" srcOrd="2" destOrd="0" parTransId="{0F60C3C9-D4CA-41A0-9D1D-1572143BCA42}" sibTransId="{90CE313D-0906-42FE-A894-080A81A9EA84}"/>
    <dgm:cxn modelId="{4636D4B3-FD34-4402-A45E-564D938E0326}" type="presParOf" srcId="{EF3C8477-C92D-4B18-AB5D-FEA864ED17E1}" destId="{0DF62EF1-ECAB-4F78-A2B5-FC29A8F38806}" srcOrd="0" destOrd="0" presId="urn:microsoft.com/office/officeart/2005/8/layout/list1"/>
    <dgm:cxn modelId="{4E1DBDFA-2BA6-4999-BE32-DF0971CB5C28}" type="presParOf" srcId="{0DF62EF1-ECAB-4F78-A2B5-FC29A8F38806}" destId="{227A178B-5D38-4E8A-BE6A-8F0A68DC87DE}" srcOrd="0" destOrd="0" presId="urn:microsoft.com/office/officeart/2005/8/layout/list1"/>
    <dgm:cxn modelId="{D372F45E-9C04-405E-B0A5-07669D5B13AF}" type="presParOf" srcId="{0DF62EF1-ECAB-4F78-A2B5-FC29A8F38806}" destId="{C892007C-DA01-4681-B05F-D61D391B573B}" srcOrd="1" destOrd="0" presId="urn:microsoft.com/office/officeart/2005/8/layout/list1"/>
    <dgm:cxn modelId="{C13CAEE9-C8C8-4DEE-BC86-6F1444FB3E50}" type="presParOf" srcId="{EF3C8477-C92D-4B18-AB5D-FEA864ED17E1}" destId="{F3125129-D5BA-4605-AC59-739E14C1C3F8}" srcOrd="1" destOrd="0" presId="urn:microsoft.com/office/officeart/2005/8/layout/list1"/>
    <dgm:cxn modelId="{33EF4FE0-F484-471D-9C52-13B15514CCB8}" type="presParOf" srcId="{EF3C8477-C92D-4B18-AB5D-FEA864ED17E1}" destId="{3E7A7B02-75C9-4C76-BB1B-E6973FD5A08B}" srcOrd="2" destOrd="0" presId="urn:microsoft.com/office/officeart/2005/8/layout/list1"/>
    <dgm:cxn modelId="{0C8569C6-02EC-4745-909E-3B35C63C5A45}" type="presParOf" srcId="{EF3C8477-C92D-4B18-AB5D-FEA864ED17E1}" destId="{8753DD87-40AF-4E7E-8A86-9D11677B494E}" srcOrd="3" destOrd="0" presId="urn:microsoft.com/office/officeart/2005/8/layout/list1"/>
    <dgm:cxn modelId="{914772D7-3EC3-4E72-8D60-8129A47938EE}" type="presParOf" srcId="{EF3C8477-C92D-4B18-AB5D-FEA864ED17E1}" destId="{DB1A584E-7825-44DA-BEBA-5F4F558D236D}" srcOrd="4" destOrd="0" presId="urn:microsoft.com/office/officeart/2005/8/layout/list1"/>
    <dgm:cxn modelId="{95FA9702-575D-4224-8190-A6301347A6C0}" type="presParOf" srcId="{DB1A584E-7825-44DA-BEBA-5F4F558D236D}" destId="{3145DB05-3501-4DAB-A371-F2554FA4EC01}" srcOrd="0" destOrd="0" presId="urn:microsoft.com/office/officeart/2005/8/layout/list1"/>
    <dgm:cxn modelId="{73B186F9-B561-49A0-8C13-29DA1EF101D6}" type="presParOf" srcId="{DB1A584E-7825-44DA-BEBA-5F4F558D236D}" destId="{2A4DE28D-DEB7-4A7D-96E3-768A1E01E230}" srcOrd="1" destOrd="0" presId="urn:microsoft.com/office/officeart/2005/8/layout/list1"/>
    <dgm:cxn modelId="{B7B7D6AE-06EF-4987-8D62-E1626A47AC94}" type="presParOf" srcId="{EF3C8477-C92D-4B18-AB5D-FEA864ED17E1}" destId="{4F3BCEFA-0AE4-4490-8CA5-CB0059748290}" srcOrd="5" destOrd="0" presId="urn:microsoft.com/office/officeart/2005/8/layout/list1"/>
    <dgm:cxn modelId="{F1A8C390-18D5-4EA9-928C-C374BB71875D}" type="presParOf" srcId="{EF3C8477-C92D-4B18-AB5D-FEA864ED17E1}" destId="{027F6BC4-10C9-4C55-8605-4C32F7C04FAE}" srcOrd="6" destOrd="0" presId="urn:microsoft.com/office/officeart/2005/8/layout/list1"/>
    <dgm:cxn modelId="{77D92E17-4DA0-4E64-90AA-3F5F03456A68}" type="presParOf" srcId="{EF3C8477-C92D-4B18-AB5D-FEA864ED17E1}" destId="{5E6DE418-5FD1-45FD-8E7A-0A94474D1680}" srcOrd="7" destOrd="0" presId="urn:microsoft.com/office/officeart/2005/8/layout/list1"/>
    <dgm:cxn modelId="{EB50C0EA-D65B-414F-B285-0B61D0336487}" type="presParOf" srcId="{EF3C8477-C92D-4B18-AB5D-FEA864ED17E1}" destId="{D3C1C12F-BB85-49B0-8559-181BDB8BC9FB}" srcOrd="8" destOrd="0" presId="urn:microsoft.com/office/officeart/2005/8/layout/list1"/>
    <dgm:cxn modelId="{C34635E7-0740-49D1-BFA2-00BC2CDE5D67}" type="presParOf" srcId="{D3C1C12F-BB85-49B0-8559-181BDB8BC9FB}" destId="{3C484947-A080-4005-AA1E-3DA561770DF3}" srcOrd="0" destOrd="0" presId="urn:microsoft.com/office/officeart/2005/8/layout/list1"/>
    <dgm:cxn modelId="{22D84C4E-8922-4E3A-9E3E-10E3C8963FB4}" type="presParOf" srcId="{D3C1C12F-BB85-49B0-8559-181BDB8BC9FB}" destId="{5D463773-2C44-4B04-96A5-3DDAB662AA2F}" srcOrd="1" destOrd="0" presId="urn:microsoft.com/office/officeart/2005/8/layout/list1"/>
    <dgm:cxn modelId="{B869CD97-EACB-4B88-A95E-7B9DD32536DA}" type="presParOf" srcId="{EF3C8477-C92D-4B18-AB5D-FEA864ED17E1}" destId="{7E9FB0CC-7097-4752-8C01-A8D83AD4ED82}" srcOrd="9" destOrd="0" presId="urn:microsoft.com/office/officeart/2005/8/layout/list1"/>
    <dgm:cxn modelId="{EB3DB162-CF16-4CCE-A0D1-088C81BD254E}" type="presParOf" srcId="{EF3C8477-C92D-4B18-AB5D-FEA864ED17E1}" destId="{E4E81779-306D-48CE-9CC6-86BA99A624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BFEAC0-CEF9-48CD-BD14-C1693EB6AB7F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4" csCatId="colorful" phldr="1"/>
      <dgm:spPr/>
    </dgm:pt>
    <dgm:pt modelId="{73ED78F9-4CF5-48B4-B165-4328790FF4C8}">
      <dgm:prSet phldrT="[Текст]"/>
      <dgm:spPr/>
      <dgm:t>
        <a:bodyPr/>
        <a:lstStyle/>
        <a:p>
          <a:r>
            <a:rPr lang="ru-RU" dirty="0" smtClean="0"/>
            <a:t>качество информации о проекте, поступающей по установленным официальным каналам информирования</a:t>
          </a:r>
          <a:endParaRPr lang="ru-RU" dirty="0"/>
        </a:p>
      </dgm:t>
    </dgm:pt>
    <dgm:pt modelId="{AED0C2D4-73E6-4409-8711-0B9A70480052}" type="parTrans" cxnId="{433C9513-C8E8-49DA-8250-EE61618856E2}">
      <dgm:prSet/>
      <dgm:spPr/>
      <dgm:t>
        <a:bodyPr/>
        <a:lstStyle/>
        <a:p>
          <a:endParaRPr lang="ru-RU"/>
        </a:p>
      </dgm:t>
    </dgm:pt>
    <dgm:pt modelId="{80E020A2-5BAD-48F1-91A6-5BA72DBDDD52}" type="sibTrans" cxnId="{433C9513-C8E8-49DA-8250-EE61618856E2}">
      <dgm:prSet/>
      <dgm:spPr/>
      <dgm:t>
        <a:bodyPr/>
        <a:lstStyle/>
        <a:p>
          <a:endParaRPr lang="ru-RU"/>
        </a:p>
      </dgm:t>
    </dgm:pt>
    <dgm:pt modelId="{21B2FA75-0864-4329-8878-079ACA5EA031}">
      <dgm:prSet phldrT="[Текст]"/>
      <dgm:spPr/>
      <dgm:t>
        <a:bodyPr/>
        <a:lstStyle/>
        <a:p>
          <a:r>
            <a:rPr lang="ru-RU" dirty="0" smtClean="0"/>
            <a:t>достаточная интенсивность поступающей информации</a:t>
          </a:r>
          <a:endParaRPr lang="ru-RU" dirty="0"/>
        </a:p>
      </dgm:t>
    </dgm:pt>
    <dgm:pt modelId="{3264998F-C554-499D-A67D-726CAC2DBE67}" type="parTrans" cxnId="{8511AE01-ED29-40B3-8434-F86C36333941}">
      <dgm:prSet/>
      <dgm:spPr/>
      <dgm:t>
        <a:bodyPr/>
        <a:lstStyle/>
        <a:p>
          <a:endParaRPr lang="ru-RU"/>
        </a:p>
      </dgm:t>
    </dgm:pt>
    <dgm:pt modelId="{5926A21E-0E5C-4177-AC37-712671788211}" type="sibTrans" cxnId="{8511AE01-ED29-40B3-8434-F86C36333941}">
      <dgm:prSet/>
      <dgm:spPr/>
      <dgm:t>
        <a:bodyPr/>
        <a:lstStyle/>
        <a:p>
          <a:endParaRPr lang="ru-RU"/>
        </a:p>
      </dgm:t>
    </dgm:pt>
    <dgm:pt modelId="{66CC9535-8C37-469F-802A-4A933EDA155A}">
      <dgm:prSet phldrT="[Текст]"/>
      <dgm:spPr/>
      <dgm:t>
        <a:bodyPr/>
        <a:lstStyle/>
        <a:p>
          <a:r>
            <a:rPr lang="ru-RU" dirty="0" smtClean="0"/>
            <a:t>полнота информации, поступающей по установленным официальным каналам информирования</a:t>
          </a:r>
          <a:endParaRPr lang="ru-RU" dirty="0"/>
        </a:p>
      </dgm:t>
    </dgm:pt>
    <dgm:pt modelId="{B8644F34-C490-4BF0-B8A1-F1DD0132C4CD}" type="parTrans" cxnId="{059C8E96-7B3B-481A-907A-4F64D8CE7A7C}">
      <dgm:prSet/>
      <dgm:spPr/>
      <dgm:t>
        <a:bodyPr/>
        <a:lstStyle/>
        <a:p>
          <a:endParaRPr lang="ru-RU"/>
        </a:p>
      </dgm:t>
    </dgm:pt>
    <dgm:pt modelId="{281C9362-CAE9-435B-AF26-532D5EDB41D9}" type="sibTrans" cxnId="{059C8E96-7B3B-481A-907A-4F64D8CE7A7C}">
      <dgm:prSet/>
      <dgm:spPr/>
      <dgm:t>
        <a:bodyPr/>
        <a:lstStyle/>
        <a:p>
          <a:endParaRPr lang="ru-RU"/>
        </a:p>
      </dgm:t>
    </dgm:pt>
    <dgm:pt modelId="{3357658E-C153-4239-B5C5-450EE3F28964}" type="pres">
      <dgm:prSet presAssocID="{D7BFEAC0-CEF9-48CD-BD14-C1693EB6AB7F}" presName="linearFlow" presStyleCnt="0">
        <dgm:presLayoutVars>
          <dgm:dir/>
          <dgm:resizeHandles val="exact"/>
        </dgm:presLayoutVars>
      </dgm:prSet>
      <dgm:spPr/>
    </dgm:pt>
    <dgm:pt modelId="{05F14AEF-2F3E-419C-BC3B-EB8D847B0232}" type="pres">
      <dgm:prSet presAssocID="{73ED78F9-4CF5-48B4-B165-4328790FF4C8}" presName="comp" presStyleCnt="0"/>
      <dgm:spPr/>
    </dgm:pt>
    <dgm:pt modelId="{F54B451D-8199-449C-9AE8-A96196FB0237}" type="pres">
      <dgm:prSet presAssocID="{73ED78F9-4CF5-48B4-B165-4328790FF4C8}" presName="rect2" presStyleLbl="node1" presStyleIdx="0" presStyleCnt="3" custScaleX="301074" custLinFactNeighborX="23432" custLinFactNeighborY="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912D5-287E-43AA-8E3B-878519BAB3DD}" type="pres">
      <dgm:prSet presAssocID="{73ED78F9-4CF5-48B4-B165-4328790FF4C8}" presName="rect1" presStyleLbl="lnNode1" presStyleIdx="0" presStyleCnt="3" custScaleX="60779" custScaleY="55790" custLinFactX="-66763" custLinFactNeighborX="-100000" custLinFactNeighborY="630"/>
      <dgm:spPr/>
    </dgm:pt>
    <dgm:pt modelId="{A595F0C3-6147-42B8-BB1A-D550D0A84043}" type="pres">
      <dgm:prSet presAssocID="{80E020A2-5BAD-48F1-91A6-5BA72DBDDD52}" presName="sibTrans" presStyleCnt="0"/>
      <dgm:spPr/>
    </dgm:pt>
    <dgm:pt modelId="{7D1A83DF-9416-4653-B773-12CFAB1D9D53}" type="pres">
      <dgm:prSet presAssocID="{21B2FA75-0864-4329-8878-079ACA5EA031}" presName="comp" presStyleCnt="0"/>
      <dgm:spPr/>
    </dgm:pt>
    <dgm:pt modelId="{EDDFAC4B-0F6E-4D56-9B27-77D47B1C7AB4}" type="pres">
      <dgm:prSet presAssocID="{21B2FA75-0864-4329-8878-079ACA5EA031}" presName="rect2" presStyleLbl="node1" presStyleIdx="1" presStyleCnt="3" custScaleX="300032" custLinFactNeighborX="-22494" custLinFactNeighborY="-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151C5-F232-497E-80F4-8476940D81E0}" type="pres">
      <dgm:prSet presAssocID="{21B2FA75-0864-4329-8878-079ACA5EA031}" presName="rect1" presStyleLbl="lnNode1" presStyleIdx="1" presStyleCnt="3" custScaleX="58804" custScaleY="52331" custLinFactX="69553" custLinFactNeighborX="100000" custLinFactNeighborY="-691"/>
      <dgm:spPr/>
    </dgm:pt>
    <dgm:pt modelId="{8B487267-92C4-4AC6-B7F2-27F739398270}" type="pres">
      <dgm:prSet presAssocID="{5926A21E-0E5C-4177-AC37-712671788211}" presName="sibTrans" presStyleCnt="0"/>
      <dgm:spPr/>
    </dgm:pt>
    <dgm:pt modelId="{AB0E268A-5E3A-459E-BDDC-6FEA2B0FEE08}" type="pres">
      <dgm:prSet presAssocID="{66CC9535-8C37-469F-802A-4A933EDA155A}" presName="comp" presStyleCnt="0"/>
      <dgm:spPr/>
    </dgm:pt>
    <dgm:pt modelId="{85D19FC5-81DE-41A5-B742-5D7EE7882DA9}" type="pres">
      <dgm:prSet presAssocID="{66CC9535-8C37-469F-802A-4A933EDA155A}" presName="rect2" presStyleLbl="node1" presStyleIdx="2" presStyleCnt="3" custScaleX="297951" custLinFactNeighborX="22911" custLinFactNeighborY="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04C27-EA24-422D-B941-06E6439E8C87}" type="pres">
      <dgm:prSet presAssocID="{66CC9535-8C37-469F-802A-4A933EDA155A}" presName="rect1" presStyleLbl="lnNode1" presStyleIdx="2" presStyleCnt="3" custScaleX="55546" custScaleY="49423" custLinFactX="-63274" custLinFactNeighborX="-100000" custLinFactNeighborY="0"/>
      <dgm:spPr/>
    </dgm:pt>
  </dgm:ptLst>
  <dgm:cxnLst>
    <dgm:cxn modelId="{8511AE01-ED29-40B3-8434-F86C36333941}" srcId="{D7BFEAC0-CEF9-48CD-BD14-C1693EB6AB7F}" destId="{21B2FA75-0864-4329-8878-079ACA5EA031}" srcOrd="1" destOrd="0" parTransId="{3264998F-C554-499D-A67D-726CAC2DBE67}" sibTransId="{5926A21E-0E5C-4177-AC37-712671788211}"/>
    <dgm:cxn modelId="{E7BA5153-D036-4A01-AEB0-218E8290AFEF}" type="presOf" srcId="{66CC9535-8C37-469F-802A-4A933EDA155A}" destId="{85D19FC5-81DE-41A5-B742-5D7EE7882DA9}" srcOrd="0" destOrd="0" presId="urn:microsoft.com/office/officeart/2008/layout/AlternatingPictureBlocks"/>
    <dgm:cxn modelId="{08EF8CB4-8A15-40EB-942D-27107B7261C2}" type="presOf" srcId="{21B2FA75-0864-4329-8878-079ACA5EA031}" destId="{EDDFAC4B-0F6E-4D56-9B27-77D47B1C7AB4}" srcOrd="0" destOrd="0" presId="urn:microsoft.com/office/officeart/2008/layout/AlternatingPictureBlocks"/>
    <dgm:cxn modelId="{059C8E96-7B3B-481A-907A-4F64D8CE7A7C}" srcId="{D7BFEAC0-CEF9-48CD-BD14-C1693EB6AB7F}" destId="{66CC9535-8C37-469F-802A-4A933EDA155A}" srcOrd="2" destOrd="0" parTransId="{B8644F34-C490-4BF0-B8A1-F1DD0132C4CD}" sibTransId="{281C9362-CAE9-435B-AF26-532D5EDB41D9}"/>
    <dgm:cxn modelId="{35FEF065-0F4D-4885-9ECE-DD45FE52ADB3}" type="presOf" srcId="{D7BFEAC0-CEF9-48CD-BD14-C1693EB6AB7F}" destId="{3357658E-C153-4239-B5C5-450EE3F28964}" srcOrd="0" destOrd="0" presId="urn:microsoft.com/office/officeart/2008/layout/AlternatingPictureBlocks"/>
    <dgm:cxn modelId="{F97A5C6A-436F-410B-B62B-4A09E3C50DFC}" type="presOf" srcId="{73ED78F9-4CF5-48B4-B165-4328790FF4C8}" destId="{F54B451D-8199-449C-9AE8-A96196FB0237}" srcOrd="0" destOrd="0" presId="urn:microsoft.com/office/officeart/2008/layout/AlternatingPictureBlocks"/>
    <dgm:cxn modelId="{433C9513-C8E8-49DA-8250-EE61618856E2}" srcId="{D7BFEAC0-CEF9-48CD-BD14-C1693EB6AB7F}" destId="{73ED78F9-4CF5-48B4-B165-4328790FF4C8}" srcOrd="0" destOrd="0" parTransId="{AED0C2D4-73E6-4409-8711-0B9A70480052}" sibTransId="{80E020A2-5BAD-48F1-91A6-5BA72DBDDD52}"/>
    <dgm:cxn modelId="{BDA9FCB8-A405-48DB-BB95-9ECE3B0975C9}" type="presParOf" srcId="{3357658E-C153-4239-B5C5-450EE3F28964}" destId="{05F14AEF-2F3E-419C-BC3B-EB8D847B0232}" srcOrd="0" destOrd="0" presId="urn:microsoft.com/office/officeart/2008/layout/AlternatingPictureBlocks"/>
    <dgm:cxn modelId="{6EAD7D11-A26B-4FB3-951F-60B032B4F183}" type="presParOf" srcId="{05F14AEF-2F3E-419C-BC3B-EB8D847B0232}" destId="{F54B451D-8199-449C-9AE8-A96196FB0237}" srcOrd="0" destOrd="0" presId="urn:microsoft.com/office/officeart/2008/layout/AlternatingPictureBlocks"/>
    <dgm:cxn modelId="{6776BC7D-7BD0-4B73-BEE3-58FF2FAD1656}" type="presParOf" srcId="{05F14AEF-2F3E-419C-BC3B-EB8D847B0232}" destId="{B7B912D5-287E-43AA-8E3B-878519BAB3DD}" srcOrd="1" destOrd="0" presId="urn:microsoft.com/office/officeart/2008/layout/AlternatingPictureBlocks"/>
    <dgm:cxn modelId="{F43BDD60-E114-4217-A2CF-7F043A324B2B}" type="presParOf" srcId="{3357658E-C153-4239-B5C5-450EE3F28964}" destId="{A595F0C3-6147-42B8-BB1A-D550D0A84043}" srcOrd="1" destOrd="0" presId="urn:microsoft.com/office/officeart/2008/layout/AlternatingPictureBlocks"/>
    <dgm:cxn modelId="{9CF473BB-4BA3-4008-922C-6FAF49BB2A82}" type="presParOf" srcId="{3357658E-C153-4239-B5C5-450EE3F28964}" destId="{7D1A83DF-9416-4653-B773-12CFAB1D9D53}" srcOrd="2" destOrd="0" presId="urn:microsoft.com/office/officeart/2008/layout/AlternatingPictureBlocks"/>
    <dgm:cxn modelId="{644CE93B-1BC2-4F0F-B706-45E42E591BF0}" type="presParOf" srcId="{7D1A83DF-9416-4653-B773-12CFAB1D9D53}" destId="{EDDFAC4B-0F6E-4D56-9B27-77D47B1C7AB4}" srcOrd="0" destOrd="0" presId="urn:microsoft.com/office/officeart/2008/layout/AlternatingPictureBlocks"/>
    <dgm:cxn modelId="{FFFE23F6-84D5-41E4-9C86-703424C90C7F}" type="presParOf" srcId="{7D1A83DF-9416-4653-B773-12CFAB1D9D53}" destId="{53A151C5-F232-497E-80F4-8476940D81E0}" srcOrd="1" destOrd="0" presId="urn:microsoft.com/office/officeart/2008/layout/AlternatingPictureBlocks"/>
    <dgm:cxn modelId="{08C444C6-1C9B-47B5-AD8A-011FD55FC882}" type="presParOf" srcId="{3357658E-C153-4239-B5C5-450EE3F28964}" destId="{8B487267-92C4-4AC6-B7F2-27F739398270}" srcOrd="3" destOrd="0" presId="urn:microsoft.com/office/officeart/2008/layout/AlternatingPictureBlocks"/>
    <dgm:cxn modelId="{CC04FA30-6B95-4449-A03F-20315CADAB7F}" type="presParOf" srcId="{3357658E-C153-4239-B5C5-450EE3F28964}" destId="{AB0E268A-5E3A-459E-BDDC-6FEA2B0FEE08}" srcOrd="4" destOrd="0" presId="urn:microsoft.com/office/officeart/2008/layout/AlternatingPictureBlocks"/>
    <dgm:cxn modelId="{C8F521A1-072D-43C7-93BC-4714C708AA6E}" type="presParOf" srcId="{AB0E268A-5E3A-459E-BDDC-6FEA2B0FEE08}" destId="{85D19FC5-81DE-41A5-B742-5D7EE7882DA9}" srcOrd="0" destOrd="0" presId="urn:microsoft.com/office/officeart/2008/layout/AlternatingPictureBlocks"/>
    <dgm:cxn modelId="{64CE3E3C-A252-4F1F-8B2C-8BFA2674A919}" type="presParOf" srcId="{AB0E268A-5E3A-459E-BDDC-6FEA2B0FEE08}" destId="{CF004C27-EA24-422D-B941-06E6439E8C8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AADF7A-C1E4-4C41-9706-CA61D048BAD9}" type="doc">
      <dgm:prSet loTypeId="urn:microsoft.com/office/officeart/2005/8/layout/arrow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F2E621-EB42-4BD2-BCB8-30B6A96C2311}">
      <dgm:prSet phldrT="[Текст]"/>
      <dgm:spPr/>
      <dgm:t>
        <a:bodyPr/>
        <a:lstStyle/>
        <a:p>
          <a:r>
            <a:rPr lang="ru-RU" dirty="0" smtClean="0"/>
            <a:t>1) знания об управлении проектом </a:t>
          </a:r>
          <a:endParaRPr lang="ru-RU" dirty="0"/>
        </a:p>
      </dgm:t>
    </dgm:pt>
    <dgm:pt modelId="{C182FB5F-256F-41B2-9233-A4A135953055}" type="parTrans" cxnId="{6AB398FB-E235-4D9E-B53C-6AAA6EDEA04A}">
      <dgm:prSet/>
      <dgm:spPr/>
      <dgm:t>
        <a:bodyPr/>
        <a:lstStyle/>
        <a:p>
          <a:endParaRPr lang="ru-RU"/>
        </a:p>
      </dgm:t>
    </dgm:pt>
    <dgm:pt modelId="{4A695046-4415-4D18-BA39-866CCAA13C2B}" type="sibTrans" cxnId="{6AB398FB-E235-4D9E-B53C-6AAA6EDEA04A}">
      <dgm:prSet/>
      <dgm:spPr/>
      <dgm:t>
        <a:bodyPr/>
        <a:lstStyle/>
        <a:p>
          <a:endParaRPr lang="ru-RU"/>
        </a:p>
      </dgm:t>
    </dgm:pt>
    <dgm:pt modelId="{662CFCEE-E4BB-4A50-9B84-0A358EA9612E}">
      <dgm:prSet phldrT="[Текст]"/>
      <dgm:spPr/>
      <dgm:t>
        <a:bodyPr/>
        <a:lstStyle/>
        <a:p>
          <a:r>
            <a:rPr lang="ru-RU" dirty="0" smtClean="0"/>
            <a:t>2) знания о предметной области, в которой реализуется проект</a:t>
          </a:r>
          <a:endParaRPr lang="ru-RU" dirty="0"/>
        </a:p>
      </dgm:t>
    </dgm:pt>
    <dgm:pt modelId="{10F2B474-25BB-4429-8B3F-7CB309972934}" type="parTrans" cxnId="{959E5ECD-FC79-40CA-AF91-6AF1B3340A9C}">
      <dgm:prSet/>
      <dgm:spPr/>
      <dgm:t>
        <a:bodyPr/>
        <a:lstStyle/>
        <a:p>
          <a:endParaRPr lang="ru-RU"/>
        </a:p>
      </dgm:t>
    </dgm:pt>
    <dgm:pt modelId="{A9D3A316-06B8-4128-9454-4D891C075A4C}" type="sibTrans" cxnId="{959E5ECD-FC79-40CA-AF91-6AF1B3340A9C}">
      <dgm:prSet/>
      <dgm:spPr/>
      <dgm:t>
        <a:bodyPr/>
        <a:lstStyle/>
        <a:p>
          <a:endParaRPr lang="ru-RU"/>
        </a:p>
      </dgm:t>
    </dgm:pt>
    <dgm:pt modelId="{48F93F55-1CD0-46AC-AEC2-69B78A9A8089}" type="pres">
      <dgm:prSet presAssocID="{02AADF7A-C1E4-4C41-9706-CA61D048BA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5566B2-47C8-48D8-9719-2599EC0B659F}" type="pres">
      <dgm:prSet presAssocID="{35F2E621-EB42-4BD2-BCB8-30B6A96C231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B5142-2244-4166-9CBD-21C1AF696891}" type="pres">
      <dgm:prSet presAssocID="{662CFCEE-E4BB-4A50-9B84-0A358EA9612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398FB-E235-4D9E-B53C-6AAA6EDEA04A}" srcId="{02AADF7A-C1E4-4C41-9706-CA61D048BAD9}" destId="{35F2E621-EB42-4BD2-BCB8-30B6A96C2311}" srcOrd="0" destOrd="0" parTransId="{C182FB5F-256F-41B2-9233-A4A135953055}" sibTransId="{4A695046-4415-4D18-BA39-866CCAA13C2B}"/>
    <dgm:cxn modelId="{4E6E0CA6-4438-46EC-A38A-794E68835B6B}" type="presOf" srcId="{02AADF7A-C1E4-4C41-9706-CA61D048BAD9}" destId="{48F93F55-1CD0-46AC-AEC2-69B78A9A8089}" srcOrd="0" destOrd="0" presId="urn:microsoft.com/office/officeart/2005/8/layout/arrow5"/>
    <dgm:cxn modelId="{959E5ECD-FC79-40CA-AF91-6AF1B3340A9C}" srcId="{02AADF7A-C1E4-4C41-9706-CA61D048BAD9}" destId="{662CFCEE-E4BB-4A50-9B84-0A358EA9612E}" srcOrd="1" destOrd="0" parTransId="{10F2B474-25BB-4429-8B3F-7CB309972934}" sibTransId="{A9D3A316-06B8-4128-9454-4D891C075A4C}"/>
    <dgm:cxn modelId="{E7137B53-E917-45DA-ADA3-FB8B12553DB3}" type="presOf" srcId="{662CFCEE-E4BB-4A50-9B84-0A358EA9612E}" destId="{0AAB5142-2244-4166-9CBD-21C1AF696891}" srcOrd="0" destOrd="0" presId="urn:microsoft.com/office/officeart/2005/8/layout/arrow5"/>
    <dgm:cxn modelId="{F12913B5-5C55-4788-9511-CED46C5BC043}" type="presOf" srcId="{35F2E621-EB42-4BD2-BCB8-30B6A96C2311}" destId="{585566B2-47C8-48D8-9719-2599EC0B659F}" srcOrd="0" destOrd="0" presId="urn:microsoft.com/office/officeart/2005/8/layout/arrow5"/>
    <dgm:cxn modelId="{A8FCF44F-DB86-4CD3-A403-4CF4C42730AB}" type="presParOf" srcId="{48F93F55-1CD0-46AC-AEC2-69B78A9A8089}" destId="{585566B2-47C8-48D8-9719-2599EC0B659F}" srcOrd="0" destOrd="0" presId="urn:microsoft.com/office/officeart/2005/8/layout/arrow5"/>
    <dgm:cxn modelId="{46069D8D-73F4-4927-8DB6-CAB0998148AE}" type="presParOf" srcId="{48F93F55-1CD0-46AC-AEC2-69B78A9A8089}" destId="{0AAB5142-2244-4166-9CBD-21C1AF69689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анализ и выявление знаний, необходимых и критичных для успешной реализации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структуризация знаний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224460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1: Подстройка — Атмосфера — Регламент</a:t>
          </a:r>
          <a:endParaRPr lang="ru-RU" sz="2800" kern="1200" dirty="0"/>
        </a:p>
      </dsp:txBody>
      <dsp:txXfrm>
        <a:off x="59399" y="283859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441260"/>
          <a:ext cx="9937104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выяснить все организационные вопросы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err="1" smtClean="0"/>
            <a:t>Коуч</a:t>
          </a:r>
          <a:r>
            <a:rPr lang="ru-RU" sz="2200" i="1" kern="1200" dirty="0" smtClean="0"/>
            <a:t> начинает с мини-презентации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На первом этапе очень важно обозначить время окончания разговора</a:t>
          </a:r>
          <a:endParaRPr lang="ru-RU" sz="2200" i="1" kern="1200" dirty="0"/>
        </a:p>
      </dsp:txBody>
      <dsp:txXfrm>
        <a:off x="0" y="1441260"/>
        <a:ext cx="9937104" cy="1143675"/>
      </dsp:txXfrm>
    </dsp:sp>
    <dsp:sp modelId="{9F889576-8B1A-454E-B262-0E1B9A111632}">
      <dsp:nvSpPr>
        <dsp:cNvPr id="0" name=""/>
        <dsp:cNvSpPr/>
      </dsp:nvSpPr>
      <dsp:spPr>
        <a:xfrm>
          <a:off x="0" y="2584935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2: Ожидаемый результат </a:t>
          </a:r>
          <a:r>
            <a:rPr lang="ru-RU" sz="2800" kern="1200" dirty="0" err="1" smtClean="0"/>
            <a:t>коуч</a:t>
          </a:r>
          <a:r>
            <a:rPr lang="ru-RU" sz="2800" kern="1200" dirty="0" smtClean="0"/>
            <a:t>-сессии</a:t>
          </a:r>
          <a:endParaRPr lang="ru-RU" sz="2800" kern="1200" dirty="0"/>
        </a:p>
      </dsp:txBody>
      <dsp:txXfrm>
        <a:off x="59399" y="2644334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3801735"/>
          <a:ext cx="9937104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помочь клиенту определиться в том, что он хочет от </a:t>
          </a:r>
          <a:r>
            <a:rPr lang="ru-RU" sz="2200" i="1" kern="1200" dirty="0" err="1" smtClean="0"/>
            <a:t>коуч</a:t>
          </a:r>
          <a:r>
            <a:rPr lang="ru-RU" sz="2200" i="1" kern="1200" dirty="0" smtClean="0"/>
            <a:t>-сессии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Переключить его на способ мышления: «Что я хочу получить?», и «Как я могу это получить?»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Понять, в каком направлении вести разговор с клиентом</a:t>
          </a:r>
          <a:endParaRPr lang="ru-RU" sz="2200" i="1" kern="1200" dirty="0"/>
        </a:p>
      </dsp:txBody>
      <dsp:txXfrm>
        <a:off x="0" y="3801735"/>
        <a:ext cx="9937104" cy="1446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и выявление источников (внешних и внутренних) необходимых знаний</a:t>
          </a:r>
          <a:endParaRPr lang="ru-RU" sz="20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3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принятие решений об использовании методов и инструментов управления знаниями в проекте</a:t>
          </a:r>
          <a:endParaRPr lang="ru-RU" sz="18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4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организационная структура управления знаниями проекта</a:t>
          </a:r>
          <a:endParaRPr lang="ru-RU" sz="23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5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процессы, процедуры и регламенты управления знаниями проекта</a:t>
          </a:r>
          <a:endParaRPr lang="ru-RU" sz="21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6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E8A22-5B9F-4441-BF09-600B276A96B7}">
      <dsp:nvSpPr>
        <dsp:cNvPr id="0" name=""/>
        <dsp:cNvSpPr/>
      </dsp:nvSpPr>
      <dsp:spPr>
        <a:xfrm>
          <a:off x="1211125" y="2828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сократить время на поиски ресурсов и источников информации и знаний</a:t>
          </a:r>
          <a:endParaRPr lang="ru-RU" sz="2200" kern="1200" dirty="0"/>
        </a:p>
      </dsp:txBody>
      <dsp:txXfrm>
        <a:off x="1211125" y="2828"/>
        <a:ext cx="3471197" cy="2082718"/>
      </dsp:txXfrm>
    </dsp:sp>
    <dsp:sp modelId="{C3BB8BBF-36B2-40DF-A9E4-3845AFCB72AE}">
      <dsp:nvSpPr>
        <dsp:cNvPr id="0" name=""/>
        <dsp:cNvSpPr/>
      </dsp:nvSpPr>
      <dsp:spPr>
        <a:xfrm>
          <a:off x="5029442" y="2828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6533333"/>
                <a:satOff val="25000"/>
                <a:lumOff val="185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533333"/>
                <a:satOff val="25000"/>
                <a:lumOff val="185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533333"/>
                <a:satOff val="25000"/>
                <a:lumOff val="185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создать возможность оптимального взаимодействия потребителей знаний и информации с их носителями</a:t>
          </a:r>
          <a:endParaRPr lang="ru-RU" sz="2200" kern="1200" dirty="0"/>
        </a:p>
      </dsp:txBody>
      <dsp:txXfrm>
        <a:off x="5029442" y="2828"/>
        <a:ext cx="3471197" cy="2082718"/>
      </dsp:txXfrm>
    </dsp:sp>
    <dsp:sp modelId="{4C2E2C6B-15E5-4423-B297-D253B1F031A8}">
      <dsp:nvSpPr>
        <dsp:cNvPr id="0" name=""/>
        <dsp:cNvSpPr/>
      </dsp:nvSpPr>
      <dsp:spPr>
        <a:xfrm>
          <a:off x="1211125" y="2432666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13066665"/>
                <a:satOff val="50001"/>
                <a:lumOff val="371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066665"/>
                <a:satOff val="50001"/>
                <a:lumOff val="371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066665"/>
                <a:satOff val="50001"/>
                <a:lumOff val="371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обеспечить прозрачность и доступность ресурсов</a:t>
          </a:r>
          <a:endParaRPr lang="ru-RU" sz="2200" kern="1200" dirty="0"/>
        </a:p>
      </dsp:txBody>
      <dsp:txXfrm>
        <a:off x="1211125" y="2432666"/>
        <a:ext cx="3471197" cy="2082718"/>
      </dsp:txXfrm>
    </dsp:sp>
    <dsp:sp modelId="{38A83130-3962-43F5-B7E6-2F50C0E91A21}">
      <dsp:nvSpPr>
        <dsp:cNvPr id="0" name=""/>
        <dsp:cNvSpPr/>
      </dsp:nvSpPr>
      <dsp:spPr>
        <a:xfrm>
          <a:off x="5029442" y="2432666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19599998"/>
                <a:satOff val="75001"/>
                <a:lumOff val="55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создать целостную картину ресурсной базы проекта</a:t>
          </a:r>
          <a:endParaRPr lang="ru-RU" sz="2200" kern="1200" dirty="0"/>
        </a:p>
      </dsp:txBody>
      <dsp:txXfrm>
        <a:off x="5029442" y="2432666"/>
        <a:ext cx="3471197" cy="20827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4989B-E33B-4B14-A850-D1A9267CFC71}">
      <dsp:nvSpPr>
        <dsp:cNvPr id="0" name=""/>
        <dsp:cNvSpPr/>
      </dsp:nvSpPr>
      <dsp:spPr>
        <a:xfrm>
          <a:off x="258115" y="0"/>
          <a:ext cx="5021719" cy="502171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A3E261-651A-4A46-B68B-32D23AADDCBB}">
      <dsp:nvSpPr>
        <dsp:cNvPr id="0" name=""/>
        <dsp:cNvSpPr/>
      </dsp:nvSpPr>
      <dsp:spPr>
        <a:xfrm>
          <a:off x="584526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ведомственные</a:t>
          </a:r>
          <a:r>
            <a:rPr lang="ru-RU" sz="2000" kern="1200" dirty="0" smtClean="0"/>
            <a:t> и отраслевые материалы</a:t>
          </a:r>
          <a:endParaRPr lang="ru-RU" sz="2000" kern="1200" dirty="0"/>
        </a:p>
      </dsp:txBody>
      <dsp:txXfrm>
        <a:off x="682582" y="424467"/>
        <a:ext cx="1812575" cy="1812575"/>
      </dsp:txXfrm>
    </dsp:sp>
    <dsp:sp modelId="{988604A1-9DA4-4545-96F2-D16A361D9AB7}">
      <dsp:nvSpPr>
        <dsp:cNvPr id="0" name=""/>
        <dsp:cNvSpPr/>
      </dsp:nvSpPr>
      <dsp:spPr>
        <a:xfrm>
          <a:off x="2944734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6122"/>
                <a:satOff val="407"/>
                <a:lumOff val="-62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22"/>
                <a:satOff val="407"/>
                <a:lumOff val="-62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22"/>
                <a:satOff val="407"/>
                <a:lumOff val="-62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научные исследования по тематике проекта</a:t>
          </a:r>
          <a:endParaRPr lang="ru-RU" sz="2000" kern="1200" dirty="0"/>
        </a:p>
      </dsp:txBody>
      <dsp:txXfrm>
        <a:off x="3042790" y="424467"/>
        <a:ext cx="1812575" cy="1812575"/>
      </dsp:txXfrm>
    </dsp:sp>
    <dsp:sp modelId="{BCCC3A1F-CCA4-4E3D-9B36-6162F455DF89}">
      <dsp:nvSpPr>
        <dsp:cNvPr id="0" name=""/>
        <dsp:cNvSpPr/>
      </dsp:nvSpPr>
      <dsp:spPr>
        <a:xfrm>
          <a:off x="584526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12245"/>
                <a:satOff val="815"/>
                <a:lumOff val="-124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245"/>
                <a:satOff val="815"/>
                <a:lumOff val="-124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245"/>
                <a:satOff val="815"/>
                <a:lumOff val="-124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материалы исследований в Интернете</a:t>
          </a:r>
          <a:endParaRPr lang="ru-RU" sz="2000" kern="1200" dirty="0"/>
        </a:p>
      </dsp:txBody>
      <dsp:txXfrm>
        <a:off x="682582" y="2784675"/>
        <a:ext cx="1812575" cy="1812575"/>
      </dsp:txXfrm>
    </dsp:sp>
    <dsp:sp modelId="{FAAC2672-57AA-48F2-9156-86504A643F86}">
      <dsp:nvSpPr>
        <dsp:cNvPr id="0" name=""/>
        <dsp:cNvSpPr/>
      </dsp:nvSpPr>
      <dsp:spPr>
        <a:xfrm>
          <a:off x="2944734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внешние </a:t>
          </a:r>
          <a:r>
            <a:rPr lang="ru-RU" sz="2000" kern="1200" dirty="0" err="1" smtClean="0"/>
            <a:t>консульта-ционные</a:t>
          </a:r>
          <a:r>
            <a:rPr lang="ru-RU" sz="2000" kern="1200" dirty="0" smtClean="0"/>
            <a:t> услуги</a:t>
          </a:r>
          <a:endParaRPr lang="ru-RU" sz="2000" kern="1200" dirty="0"/>
        </a:p>
      </dsp:txBody>
      <dsp:txXfrm>
        <a:off x="3042790" y="2784675"/>
        <a:ext cx="1812575" cy="18125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4989B-E33B-4B14-A850-D1A9267CFC71}">
      <dsp:nvSpPr>
        <dsp:cNvPr id="0" name=""/>
        <dsp:cNvSpPr/>
      </dsp:nvSpPr>
      <dsp:spPr>
        <a:xfrm>
          <a:off x="258115" y="0"/>
          <a:ext cx="5021719" cy="502171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A3E261-651A-4A46-B68B-32D23AADDCBB}">
      <dsp:nvSpPr>
        <dsp:cNvPr id="0" name=""/>
        <dsp:cNvSpPr/>
      </dsp:nvSpPr>
      <dsp:spPr>
        <a:xfrm>
          <a:off x="584526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материалы конференций, семинаров</a:t>
          </a:r>
          <a:endParaRPr lang="ru-RU" sz="2000" kern="1200" dirty="0"/>
        </a:p>
      </dsp:txBody>
      <dsp:txXfrm>
        <a:off x="682582" y="424467"/>
        <a:ext cx="1812575" cy="1812575"/>
      </dsp:txXfrm>
    </dsp:sp>
    <dsp:sp modelId="{988604A1-9DA4-4545-96F2-D16A361D9AB7}">
      <dsp:nvSpPr>
        <dsp:cNvPr id="0" name=""/>
        <dsp:cNvSpPr/>
      </dsp:nvSpPr>
      <dsp:spPr>
        <a:xfrm>
          <a:off x="2944734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288718"/>
                <a:satOff val="-4464"/>
                <a:lumOff val="-54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288718"/>
                <a:satOff val="-4464"/>
                <a:lumOff val="-54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288718"/>
                <a:satOff val="-4464"/>
                <a:lumOff val="-54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публикации</a:t>
          </a:r>
          <a:endParaRPr lang="ru-RU" sz="2000" kern="1200" dirty="0"/>
        </a:p>
      </dsp:txBody>
      <dsp:txXfrm>
        <a:off x="3042790" y="424467"/>
        <a:ext cx="1812575" cy="1812575"/>
      </dsp:txXfrm>
    </dsp:sp>
    <dsp:sp modelId="{BCCC3A1F-CCA4-4E3D-9B36-6162F455DF89}">
      <dsp:nvSpPr>
        <dsp:cNvPr id="0" name=""/>
        <dsp:cNvSpPr/>
      </dsp:nvSpPr>
      <dsp:spPr>
        <a:xfrm>
          <a:off x="584526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577435"/>
                <a:satOff val="-8927"/>
                <a:lumOff val="-108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577435"/>
                <a:satOff val="-8927"/>
                <a:lumOff val="-108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577435"/>
                <a:satOff val="-8927"/>
                <a:lumOff val="-108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базы данных</a:t>
          </a:r>
          <a:endParaRPr lang="ru-RU" sz="2000" kern="1200" dirty="0"/>
        </a:p>
      </dsp:txBody>
      <dsp:txXfrm>
        <a:off x="682582" y="2784675"/>
        <a:ext cx="1812575" cy="1812575"/>
      </dsp:txXfrm>
    </dsp:sp>
    <dsp:sp modelId="{FAAC2672-57AA-48F2-9156-86504A643F86}">
      <dsp:nvSpPr>
        <dsp:cNvPr id="0" name=""/>
        <dsp:cNvSpPr/>
      </dsp:nvSpPr>
      <dsp:spPr>
        <a:xfrm>
          <a:off x="2944734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866153"/>
                <a:satOff val="-13391"/>
                <a:lumOff val="-162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866153"/>
                <a:satOff val="-13391"/>
                <a:lumOff val="-162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866153"/>
                <a:satOff val="-13391"/>
                <a:lumOff val="-162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мнения и комментарии экспертов</a:t>
          </a:r>
          <a:endParaRPr lang="ru-RU" sz="2000" kern="1200" dirty="0"/>
        </a:p>
      </dsp:txBody>
      <dsp:txXfrm>
        <a:off x="3042790" y="2784675"/>
        <a:ext cx="1812575" cy="1812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39453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3: Понимание ситуации клиента</a:t>
          </a:r>
          <a:endParaRPr lang="ru-RU" sz="2800" kern="1200" dirty="0"/>
        </a:p>
      </dsp:txBody>
      <dsp:txXfrm>
        <a:off x="59399" y="98852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256254"/>
          <a:ext cx="9937104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Получить сведения о ситуации(</a:t>
          </a:r>
          <a:r>
            <a:rPr lang="ru-RU" sz="2200" i="1" kern="1200" dirty="0" err="1" smtClean="0"/>
            <a:t>ях</a:t>
          </a:r>
          <a:r>
            <a:rPr lang="ru-RU" sz="2200" i="1" kern="1200" dirty="0" smtClean="0"/>
            <a:t>) клиента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Нарисовать более полную картину этой ситуации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Помочь клиенту лучше понять себя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Помочь клиенту осознать идеи или решения во время прояснения его ситуации</a:t>
          </a:r>
          <a:endParaRPr lang="ru-RU" sz="2200" i="1" kern="1200" dirty="0"/>
        </a:p>
      </dsp:txBody>
      <dsp:txXfrm>
        <a:off x="0" y="1256254"/>
        <a:ext cx="9937104" cy="1816425"/>
      </dsp:txXfrm>
    </dsp:sp>
    <dsp:sp modelId="{9F889576-8B1A-454E-B262-0E1B9A111632}">
      <dsp:nvSpPr>
        <dsp:cNvPr id="0" name=""/>
        <dsp:cNvSpPr/>
      </dsp:nvSpPr>
      <dsp:spPr>
        <a:xfrm>
          <a:off x="0" y="3072679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4: План действий</a:t>
          </a:r>
          <a:endParaRPr lang="ru-RU" sz="2800" kern="1200" dirty="0"/>
        </a:p>
      </dsp:txBody>
      <dsp:txXfrm>
        <a:off x="59399" y="3132078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4289479"/>
          <a:ext cx="9937104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записать выводы клиента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Резюмировать идеи и варианты действий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Согласовать конкретные действия</a:t>
          </a:r>
          <a:endParaRPr lang="ru-RU" sz="2200" i="1" kern="1200" dirty="0"/>
        </a:p>
      </dsp:txBody>
      <dsp:txXfrm>
        <a:off x="0" y="4289479"/>
        <a:ext cx="9937104" cy="1143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258097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5: Полный контроль — мотивация к выполнению плана</a:t>
          </a:r>
          <a:endParaRPr lang="ru-RU" sz="2800" kern="1200" dirty="0"/>
        </a:p>
      </dsp:txBody>
      <dsp:txXfrm>
        <a:off x="59399" y="317496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474897"/>
          <a:ext cx="9937104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увидеть позитивный результат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Спросить о возможных препятствиях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Спросить, как можно создать дополнительную мотивацию, чтобы точно выполнить план</a:t>
          </a:r>
          <a:endParaRPr lang="ru-RU" sz="2200" i="1" kern="1200" dirty="0"/>
        </a:p>
      </dsp:txBody>
      <dsp:txXfrm>
        <a:off x="0" y="1474897"/>
        <a:ext cx="9937104" cy="1446412"/>
      </dsp:txXfrm>
    </dsp:sp>
    <dsp:sp modelId="{9F889576-8B1A-454E-B262-0E1B9A111632}">
      <dsp:nvSpPr>
        <dsp:cNvPr id="0" name=""/>
        <dsp:cNvSpPr/>
      </dsp:nvSpPr>
      <dsp:spPr>
        <a:xfrm>
          <a:off x="0" y="2921310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6: Оценка </a:t>
          </a:r>
          <a:r>
            <a:rPr lang="ru-RU" sz="2800" kern="1200" dirty="0" err="1" smtClean="0"/>
            <a:t>коуч</a:t>
          </a:r>
          <a:r>
            <a:rPr lang="ru-RU" sz="2800" kern="1200" dirty="0" smtClean="0"/>
            <a:t>-сессии и получение отзыва от клиента</a:t>
          </a:r>
          <a:endParaRPr lang="ru-RU" sz="2800" kern="1200" dirty="0"/>
        </a:p>
      </dsp:txBody>
      <dsp:txXfrm>
        <a:off x="59399" y="2980709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4138110"/>
          <a:ext cx="993710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Организация обратной связи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Договоренность о следующих шагах и встречах</a:t>
          </a:r>
          <a:endParaRPr lang="ru-RU" sz="2200" i="1" kern="1200" dirty="0"/>
        </a:p>
      </dsp:txBody>
      <dsp:txXfrm>
        <a:off x="0" y="4138110"/>
        <a:ext cx="9937104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1D6C5-1BE5-4531-8774-FE349323B3F6}">
      <dsp:nvSpPr>
        <dsp:cNvPr id="0" name=""/>
        <dsp:cNvSpPr/>
      </dsp:nvSpPr>
      <dsp:spPr>
        <a:xfrm>
          <a:off x="272907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1. Подготовка </a:t>
          </a:r>
          <a:endParaRPr lang="ru-RU" sz="1700" b="1" kern="1200" dirty="0"/>
        </a:p>
      </dsp:txBody>
      <dsp:txXfrm>
        <a:off x="307668" y="34964"/>
        <a:ext cx="1908531" cy="1117310"/>
      </dsp:txXfrm>
    </dsp:sp>
    <dsp:sp modelId="{84FC3ECC-9AB4-476B-8203-1A2108F98302}">
      <dsp:nvSpPr>
        <dsp:cNvPr id="0" name=""/>
        <dsp:cNvSpPr/>
      </dsp:nvSpPr>
      <dsp:spPr>
        <a:xfrm>
          <a:off x="2425030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2425030" y="446451"/>
        <a:ext cx="293543" cy="294335"/>
      </dsp:txXfrm>
    </dsp:sp>
    <dsp:sp modelId="{6972BBA1-1ECE-4D1A-8AD2-760173059694}">
      <dsp:nvSpPr>
        <dsp:cNvPr id="0" name=""/>
        <dsp:cNvSpPr/>
      </dsp:nvSpPr>
      <dsp:spPr>
        <a:xfrm>
          <a:off x="3042182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2. Целеполагание</a:t>
          </a:r>
          <a:endParaRPr lang="ru-RU" sz="1700" b="1" kern="1200" dirty="0"/>
        </a:p>
      </dsp:txBody>
      <dsp:txXfrm>
        <a:off x="3076943" y="34964"/>
        <a:ext cx="1908531" cy="1117310"/>
      </dsp:txXfrm>
    </dsp:sp>
    <dsp:sp modelId="{5B785D47-8013-49BF-8645-F832AC7CAB63}">
      <dsp:nvSpPr>
        <dsp:cNvPr id="0" name=""/>
        <dsp:cNvSpPr/>
      </dsp:nvSpPr>
      <dsp:spPr>
        <a:xfrm>
          <a:off x="5194305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5194305" y="446451"/>
        <a:ext cx="293543" cy="294335"/>
      </dsp:txXfrm>
    </dsp:sp>
    <dsp:sp modelId="{52FDB8F9-DA9D-4101-9941-9109D781F4BD}">
      <dsp:nvSpPr>
        <dsp:cNvPr id="0" name=""/>
        <dsp:cNvSpPr/>
      </dsp:nvSpPr>
      <dsp:spPr>
        <a:xfrm>
          <a:off x="5811457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3. Анализ текущей ситуации</a:t>
          </a:r>
          <a:endParaRPr lang="ru-RU" sz="1700" b="1" kern="1200" dirty="0"/>
        </a:p>
      </dsp:txBody>
      <dsp:txXfrm>
        <a:off x="5846218" y="34964"/>
        <a:ext cx="1908531" cy="1117310"/>
      </dsp:txXfrm>
    </dsp:sp>
    <dsp:sp modelId="{AB7AB980-7A21-4C07-947E-B1CD5F81819D}">
      <dsp:nvSpPr>
        <dsp:cNvPr id="0" name=""/>
        <dsp:cNvSpPr/>
      </dsp:nvSpPr>
      <dsp:spPr>
        <a:xfrm>
          <a:off x="7963579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7963579" y="446451"/>
        <a:ext cx="293543" cy="294335"/>
      </dsp:txXfrm>
    </dsp:sp>
    <dsp:sp modelId="{86535CAF-4D90-4C13-BD5F-C61F23AE2E62}">
      <dsp:nvSpPr>
        <dsp:cNvPr id="0" name=""/>
        <dsp:cNvSpPr/>
      </dsp:nvSpPr>
      <dsp:spPr>
        <a:xfrm>
          <a:off x="8580732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4. Прогноз</a:t>
          </a:r>
          <a:endParaRPr lang="ru-RU" sz="1700" b="1" kern="1200" dirty="0"/>
        </a:p>
      </dsp:txBody>
      <dsp:txXfrm>
        <a:off x="8615493" y="34964"/>
        <a:ext cx="1908531" cy="1117310"/>
      </dsp:txXfrm>
    </dsp:sp>
    <dsp:sp modelId="{D6B7B3D1-2065-42AE-97A4-9D8D9CB16162}">
      <dsp:nvSpPr>
        <dsp:cNvPr id="0" name=""/>
        <dsp:cNvSpPr/>
      </dsp:nvSpPr>
      <dsp:spPr>
        <a:xfrm rot="5400000">
          <a:off x="9360085" y="1325499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-5400000">
        <a:off x="9422591" y="1361104"/>
        <a:ext cx="294335" cy="293543"/>
      </dsp:txXfrm>
    </dsp:sp>
    <dsp:sp modelId="{4BE09168-1C70-462C-877F-F459350B87F6}">
      <dsp:nvSpPr>
        <dsp:cNvPr id="0" name=""/>
        <dsp:cNvSpPr/>
      </dsp:nvSpPr>
      <dsp:spPr>
        <a:xfrm>
          <a:off x="8580732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5. Определение альтернатив</a:t>
          </a:r>
          <a:endParaRPr lang="ru-RU" sz="1700" b="1" kern="1200" dirty="0"/>
        </a:p>
      </dsp:txBody>
      <dsp:txXfrm>
        <a:off x="8615493" y="2013017"/>
        <a:ext cx="1908531" cy="1117310"/>
      </dsp:txXfrm>
    </dsp:sp>
    <dsp:sp modelId="{E7BAA6B1-F8B8-4E11-A8E8-3E5C6EC76A70}">
      <dsp:nvSpPr>
        <dsp:cNvPr id="0" name=""/>
        <dsp:cNvSpPr/>
      </dsp:nvSpPr>
      <dsp:spPr>
        <a:xfrm rot="10800000">
          <a:off x="7987316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8113120" y="2424505"/>
        <a:ext cx="293543" cy="294335"/>
      </dsp:txXfrm>
    </dsp:sp>
    <dsp:sp modelId="{7B25F076-3456-4D24-9E39-4BF8B7052986}">
      <dsp:nvSpPr>
        <dsp:cNvPr id="0" name=""/>
        <dsp:cNvSpPr/>
      </dsp:nvSpPr>
      <dsp:spPr>
        <a:xfrm>
          <a:off x="5811457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6. Оценка и выбор альтернативной стратегии</a:t>
          </a:r>
          <a:endParaRPr lang="ru-RU" sz="1700" b="1" kern="1200" dirty="0"/>
        </a:p>
      </dsp:txBody>
      <dsp:txXfrm>
        <a:off x="5846218" y="2013017"/>
        <a:ext cx="1908531" cy="1117310"/>
      </dsp:txXfrm>
    </dsp:sp>
    <dsp:sp modelId="{B0D7571A-8025-4217-B3C9-4A4899144402}">
      <dsp:nvSpPr>
        <dsp:cNvPr id="0" name=""/>
        <dsp:cNvSpPr/>
      </dsp:nvSpPr>
      <dsp:spPr>
        <a:xfrm rot="10800000">
          <a:off x="5218041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5343845" y="2424505"/>
        <a:ext cx="293543" cy="294335"/>
      </dsp:txXfrm>
    </dsp:sp>
    <dsp:sp modelId="{8F51D409-BE47-44A0-BA26-636399666678}">
      <dsp:nvSpPr>
        <dsp:cNvPr id="0" name=""/>
        <dsp:cNvSpPr/>
      </dsp:nvSpPr>
      <dsp:spPr>
        <a:xfrm>
          <a:off x="3042182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7. Проработка принятого решения в деталях</a:t>
          </a:r>
          <a:endParaRPr lang="ru-RU" sz="1700" b="1" kern="1200" dirty="0"/>
        </a:p>
      </dsp:txBody>
      <dsp:txXfrm>
        <a:off x="3076943" y="2013017"/>
        <a:ext cx="1908531" cy="1117310"/>
      </dsp:txXfrm>
    </dsp:sp>
    <dsp:sp modelId="{1F9891D6-A304-431F-9139-57942FC2BB03}">
      <dsp:nvSpPr>
        <dsp:cNvPr id="0" name=""/>
        <dsp:cNvSpPr/>
      </dsp:nvSpPr>
      <dsp:spPr>
        <a:xfrm rot="10800000">
          <a:off x="2448766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2574570" y="2424505"/>
        <a:ext cx="293543" cy="294335"/>
      </dsp:txXfrm>
    </dsp:sp>
    <dsp:sp modelId="{5D0FA089-1564-4D8F-A325-9975229C466D}">
      <dsp:nvSpPr>
        <dsp:cNvPr id="0" name=""/>
        <dsp:cNvSpPr/>
      </dsp:nvSpPr>
      <dsp:spPr>
        <a:xfrm>
          <a:off x="272907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8. Определение критериев эффективности</a:t>
          </a:r>
          <a:endParaRPr lang="ru-RU" sz="1700" b="1" kern="1200" dirty="0"/>
        </a:p>
      </dsp:txBody>
      <dsp:txXfrm>
        <a:off x="307668" y="2013017"/>
        <a:ext cx="1908531" cy="1117310"/>
      </dsp:txXfrm>
    </dsp:sp>
    <dsp:sp modelId="{DF6B8399-255D-4C1B-AF81-397D9942B7FB}">
      <dsp:nvSpPr>
        <dsp:cNvPr id="0" name=""/>
        <dsp:cNvSpPr/>
      </dsp:nvSpPr>
      <dsp:spPr>
        <a:xfrm rot="5400000">
          <a:off x="1052260" y="3303552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-5400000">
        <a:off x="1114766" y="3339157"/>
        <a:ext cx="294335" cy="293543"/>
      </dsp:txXfrm>
    </dsp:sp>
    <dsp:sp modelId="{B2BC6A2E-CF80-4A75-807A-64F39DF2DB05}">
      <dsp:nvSpPr>
        <dsp:cNvPr id="0" name=""/>
        <dsp:cNvSpPr/>
      </dsp:nvSpPr>
      <dsp:spPr>
        <a:xfrm>
          <a:off x="272907" y="3956310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9. Каскадирование целей и задач</a:t>
          </a:r>
          <a:endParaRPr lang="ru-RU" sz="1700" b="1" kern="1200" dirty="0"/>
        </a:p>
      </dsp:txBody>
      <dsp:txXfrm>
        <a:off x="307668" y="3991071"/>
        <a:ext cx="1908531" cy="1117310"/>
      </dsp:txXfrm>
    </dsp:sp>
    <dsp:sp modelId="{70785A0F-C22C-461D-83E0-FF2504D38A3F}">
      <dsp:nvSpPr>
        <dsp:cNvPr id="0" name=""/>
        <dsp:cNvSpPr/>
      </dsp:nvSpPr>
      <dsp:spPr>
        <a:xfrm>
          <a:off x="2425030" y="4304447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2425030" y="4402558"/>
        <a:ext cx="293543" cy="294335"/>
      </dsp:txXfrm>
    </dsp:sp>
    <dsp:sp modelId="{BE8D2A36-2ABD-465E-B59E-498C9E675468}">
      <dsp:nvSpPr>
        <dsp:cNvPr id="0" name=""/>
        <dsp:cNvSpPr/>
      </dsp:nvSpPr>
      <dsp:spPr>
        <a:xfrm>
          <a:off x="3042182" y="3956310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10. Завершение</a:t>
          </a:r>
          <a:endParaRPr lang="ru-RU" sz="1700" b="1" kern="1200" dirty="0"/>
        </a:p>
      </dsp:txBody>
      <dsp:txXfrm>
        <a:off x="3076943" y="3991071"/>
        <a:ext cx="1908531" cy="1117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A7B02-75C9-4C76-BB1B-E6973FD5A08B}">
      <dsp:nvSpPr>
        <dsp:cNvPr id="0" name=""/>
        <dsp:cNvSpPr/>
      </dsp:nvSpPr>
      <dsp:spPr>
        <a:xfrm>
          <a:off x="0" y="56789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2007C-DA01-4681-B05F-D61D391B573B}">
      <dsp:nvSpPr>
        <dsp:cNvPr id="0" name=""/>
        <dsp:cNvSpPr/>
      </dsp:nvSpPr>
      <dsp:spPr>
        <a:xfrm>
          <a:off x="519756" y="36531"/>
          <a:ext cx="7276591" cy="106272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обеспечение целевой аудитории информацией о целях, задачах и результатах проекта</a:t>
          </a:r>
          <a:endParaRPr lang="ru-RU" sz="2000" i="1" kern="1200" dirty="0"/>
        </a:p>
      </dsp:txBody>
      <dsp:txXfrm>
        <a:off x="571634" y="88409"/>
        <a:ext cx="7172835" cy="958964"/>
      </dsp:txXfrm>
    </dsp:sp>
    <dsp:sp modelId="{027F6BC4-10C9-4C55-8605-4C32F7C04FAE}">
      <dsp:nvSpPr>
        <dsp:cNvPr id="0" name=""/>
        <dsp:cNvSpPr/>
      </dsp:nvSpPr>
      <dsp:spPr>
        <a:xfrm>
          <a:off x="0" y="220085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799999"/>
              <a:satOff val="37501"/>
              <a:lumOff val="2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DE28D-DEB7-4A7D-96E3-768A1E01E230}">
      <dsp:nvSpPr>
        <dsp:cNvPr id="0" name=""/>
        <dsp:cNvSpPr/>
      </dsp:nvSpPr>
      <dsp:spPr>
        <a:xfrm>
          <a:off x="519756" y="1669491"/>
          <a:ext cx="7276591" cy="1062720"/>
        </a:xfrm>
        <a:prstGeom prst="roundRect">
          <a:avLst/>
        </a:prstGeom>
        <a:gradFill rotWithShape="0">
          <a:gsLst>
            <a:gs pos="0">
              <a:schemeClr val="accent3">
                <a:hueOff val="9799999"/>
                <a:satOff val="37501"/>
                <a:lumOff val="2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799999"/>
                <a:satOff val="37501"/>
                <a:lumOff val="2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799999"/>
                <a:satOff val="37501"/>
                <a:lumOff val="2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обеспечение целевой аудитории информацией об осведомленности проектной команды о предстоящих изменениях в функциональной среде и организационной структуре компании, и о проблемах, связанных с ними</a:t>
          </a:r>
          <a:endParaRPr lang="ru-RU" sz="1800" i="1" kern="1200" dirty="0"/>
        </a:p>
      </dsp:txBody>
      <dsp:txXfrm>
        <a:off x="571634" y="1721369"/>
        <a:ext cx="7172835" cy="958964"/>
      </dsp:txXfrm>
    </dsp:sp>
    <dsp:sp modelId="{E4E81779-306D-48CE-9CC6-86BA99A62486}">
      <dsp:nvSpPr>
        <dsp:cNvPr id="0" name=""/>
        <dsp:cNvSpPr/>
      </dsp:nvSpPr>
      <dsp:spPr>
        <a:xfrm>
          <a:off x="0" y="383381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9599998"/>
              <a:satOff val="75001"/>
              <a:lumOff val="5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63773-2C44-4B04-96A5-3DDAB662AA2F}">
      <dsp:nvSpPr>
        <dsp:cNvPr id="0" name=""/>
        <dsp:cNvSpPr/>
      </dsp:nvSpPr>
      <dsp:spPr>
        <a:xfrm>
          <a:off x="519756" y="3302451"/>
          <a:ext cx="7276591" cy="1062720"/>
        </a:xfrm>
        <a:prstGeom prst="roundRect">
          <a:avLst/>
        </a:prstGeom>
        <a:gradFill rotWithShape="0">
          <a:gsLst>
            <a:gs pos="0">
              <a:schemeClr val="accent3">
                <a:hueOff val="19599998"/>
                <a:satOff val="75001"/>
                <a:lumOff val="55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обеспечение целевой аудитории информацией о планах по переходу к новым процессам, обязанностям, методам работы</a:t>
          </a:r>
          <a:endParaRPr lang="ru-RU" sz="2000" i="1" kern="1200" dirty="0"/>
        </a:p>
      </dsp:txBody>
      <dsp:txXfrm>
        <a:off x="571634" y="3354329"/>
        <a:ext cx="7172835" cy="95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451D-8199-449C-9AE8-A96196FB0237}">
      <dsp:nvSpPr>
        <dsp:cNvPr id="0" name=""/>
        <dsp:cNvSpPr/>
      </dsp:nvSpPr>
      <dsp:spPr>
        <a:xfrm>
          <a:off x="1446307" y="9752"/>
          <a:ext cx="8638991" cy="12977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качество информации о проекте, поступающей по установленным официальным каналам информирования</a:t>
          </a:r>
          <a:endParaRPr lang="ru-RU" sz="2400" kern="1200" dirty="0"/>
        </a:p>
      </dsp:txBody>
      <dsp:txXfrm>
        <a:off x="1446307" y="9752"/>
        <a:ext cx="8638991" cy="1297779"/>
      </dsp:txXfrm>
    </dsp:sp>
    <dsp:sp modelId="{B7B912D5-287E-43AA-8E3B-878519BAB3DD}">
      <dsp:nvSpPr>
        <dsp:cNvPr id="0" name=""/>
        <dsp:cNvSpPr/>
      </dsp:nvSpPr>
      <dsp:spPr>
        <a:xfrm>
          <a:off x="354850" y="295835"/>
          <a:ext cx="780889" cy="7240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EDDFAC4B-0F6E-4D56-9B27-77D47B1C7AB4}">
      <dsp:nvSpPr>
        <dsp:cNvPr id="0" name=""/>
        <dsp:cNvSpPr/>
      </dsp:nvSpPr>
      <dsp:spPr>
        <a:xfrm>
          <a:off x="143459" y="1503717"/>
          <a:ext cx="8609092" cy="1297779"/>
        </a:xfrm>
        <a:prstGeom prst="rect">
          <a:avLst/>
        </a:prstGeom>
        <a:gradFill rotWithShape="0">
          <a:gsLst>
            <a:gs pos="0">
              <a:schemeClr val="accent4">
                <a:hueOff val="9184"/>
                <a:satOff val="611"/>
                <a:lumOff val="-93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184"/>
                <a:satOff val="611"/>
                <a:lumOff val="-93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184"/>
                <a:satOff val="611"/>
                <a:lumOff val="-93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достаточная интенсивность поступающей информации</a:t>
          </a:r>
          <a:endParaRPr lang="ru-RU" sz="2400" kern="1200" dirty="0"/>
        </a:p>
      </dsp:txBody>
      <dsp:txXfrm>
        <a:off x="143459" y="1503717"/>
        <a:ext cx="8609092" cy="1297779"/>
      </dsp:txXfrm>
    </dsp:sp>
    <dsp:sp modelId="{53A151C5-F232-497E-80F4-8476940D81E0}">
      <dsp:nvSpPr>
        <dsp:cNvPr id="0" name=""/>
        <dsp:cNvSpPr/>
      </dsp:nvSpPr>
      <dsp:spPr>
        <a:xfrm>
          <a:off x="9099686" y="1813050"/>
          <a:ext cx="755515" cy="679141"/>
        </a:xfrm>
        <a:prstGeom prst="rect">
          <a:avLst/>
        </a:prstGeom>
        <a:gradFill rotWithShape="0">
          <a:gsLst>
            <a:gs pos="0">
              <a:schemeClr val="accent4">
                <a:hueOff val="9184"/>
                <a:satOff val="611"/>
                <a:lumOff val="-93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184"/>
                <a:satOff val="611"/>
                <a:lumOff val="-93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184"/>
                <a:satOff val="611"/>
                <a:lumOff val="-93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5D19FC5-81DE-41A5-B742-5D7EE7882DA9}">
      <dsp:nvSpPr>
        <dsp:cNvPr id="0" name=""/>
        <dsp:cNvSpPr/>
      </dsp:nvSpPr>
      <dsp:spPr>
        <a:xfrm>
          <a:off x="1476163" y="3025397"/>
          <a:ext cx="8549380" cy="1297779"/>
        </a:xfrm>
        <a:prstGeom prst="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полнота информации, поступающей по установленным официальным каналам информирования</a:t>
          </a:r>
          <a:endParaRPr lang="ru-RU" sz="2300" kern="1200" dirty="0"/>
        </a:p>
      </dsp:txBody>
      <dsp:txXfrm>
        <a:off x="1476163" y="3025397"/>
        <a:ext cx="8549380" cy="1297779"/>
      </dsp:txXfrm>
    </dsp:sp>
    <dsp:sp modelId="{CF004C27-EA24-422D-B941-06E6439E8C87}">
      <dsp:nvSpPr>
        <dsp:cNvPr id="0" name=""/>
        <dsp:cNvSpPr/>
      </dsp:nvSpPr>
      <dsp:spPr>
        <a:xfrm>
          <a:off x="433294" y="3352801"/>
          <a:ext cx="713656" cy="641401"/>
        </a:xfrm>
        <a:prstGeom prst="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566B2-47C8-48D8-9719-2599EC0B659F}">
      <dsp:nvSpPr>
        <dsp:cNvPr id="0" name=""/>
        <dsp:cNvSpPr/>
      </dsp:nvSpPr>
      <dsp:spPr>
        <a:xfrm rot="16200000">
          <a:off x="948" y="137385"/>
          <a:ext cx="4687904" cy="46879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1) знания об управлении проектом </a:t>
          </a:r>
          <a:endParaRPr lang="ru-RU" sz="3200" kern="1200" dirty="0"/>
        </a:p>
      </dsp:txBody>
      <dsp:txXfrm rot="5400000">
        <a:off x="949" y="1309360"/>
        <a:ext cx="3867521" cy="2343952"/>
      </dsp:txXfrm>
    </dsp:sp>
    <dsp:sp modelId="{0AAB5142-2244-4166-9CBD-21C1AF696891}">
      <dsp:nvSpPr>
        <dsp:cNvPr id="0" name=""/>
        <dsp:cNvSpPr/>
      </dsp:nvSpPr>
      <dsp:spPr>
        <a:xfrm rot="5400000">
          <a:off x="4931215" y="137385"/>
          <a:ext cx="4687904" cy="46879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2) знания о предметной области, в которой реализуется проект</a:t>
          </a:r>
          <a:endParaRPr lang="ru-RU" sz="3200" kern="1200" dirty="0"/>
        </a:p>
      </dsp:txBody>
      <dsp:txXfrm rot="-5400000">
        <a:off x="5751599" y="1309361"/>
        <a:ext cx="3867521" cy="23439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и выявление знаний, необходимых и критичных для успешной реализации проекта</a:t>
          </a:r>
          <a:endParaRPr lang="ru-RU" sz="20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1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структуризация знаний проекта</a:t>
          </a:r>
          <a:endParaRPr lang="ru-RU" sz="28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2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24F13A-D6C9-4B87-8F9B-8CF2A5E25937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BDEF39B-AF2A-4EFA-AE7E-EC1FF3735F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DB1C-525F-4CCA-ACFE-F1C4D2B36BF6}" type="datetime1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2109BC-39F4-43B1-850C-D5EB0E6480C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05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9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71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39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20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2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00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21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19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72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pPr rtl="0"/>
            <a:r>
              <a:rPr lang="ru-RU" noProof="0" dirty="0" smtClean="0"/>
              <a:t>ЗАГОЛОВОК</a:t>
            </a:r>
            <a:endParaRPr lang="ru-RU" noProof="0" dirty="0"/>
          </a:p>
        </p:txBody>
      </p:sp>
      <p:sp>
        <p:nvSpPr>
          <p:cNvPr id="10" name="Овал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Овал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7" name="Овал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 rtl="0"/>
            <a:r>
              <a:rPr lang="ru-RU" noProof="0" dirty="0" smtClean="0"/>
              <a:t>СТИЛЬ ОБРАЗЦА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66" name="Овал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DBFA191B-5E25-41C1-B950-BB8F10AC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144" y="2888790"/>
            <a:ext cx="4562856" cy="298019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0862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70918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7" name="Полилиния 27">
            <a:extLst>
              <a:ext uri="{FF2B5EF4-FFF2-40B4-BE49-F238E27FC236}">
                <a16:creationId xmlns:a16="http://schemas.microsoft.com/office/drawing/2014/main" id="{1F9BD45B-C63D-416A-B4BE-874469C7A33E}"/>
              </a:ext>
            </a:extLst>
          </p:cNvPr>
          <p:cNvSpPr/>
          <p:nvPr userDrawn="1"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94EBA745-0612-4E63-904D-28C1814173B3}"/>
              </a:ext>
            </a:extLst>
          </p:cNvPr>
          <p:cNvSpPr/>
          <p:nvPr userDrawn="1"/>
        </p:nvSpPr>
        <p:spPr>
          <a:xfrm rot="10800000">
            <a:off x="9680853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4A07D89-63CD-43EE-B1E4-7D0647743842}"/>
              </a:ext>
            </a:extLst>
          </p:cNvPr>
          <p:cNvSpPr/>
          <p:nvPr userDrawn="1"/>
        </p:nvSpPr>
        <p:spPr>
          <a:xfrm>
            <a:off x="109578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341AF09-FA4B-42FD-B2E1-9CE324444D10}"/>
              </a:ext>
            </a:extLst>
          </p:cNvPr>
          <p:cNvSpPr/>
          <p:nvPr userDrawn="1"/>
        </p:nvSpPr>
        <p:spPr>
          <a:xfrm>
            <a:off x="883443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239001" y="2280573"/>
            <a:ext cx="4393295" cy="46599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931169"/>
            <a:ext cx="4393296" cy="133806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0700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Овал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3" name="Овал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4" name="Овал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9" name="Овал 48"/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50" name="Овал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16" name="Заголовок 7">
            <a:extLst>
              <a:ext uri="{FF2B5EF4-FFF2-40B4-BE49-F238E27FC236}">
                <a16:creationId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 rtlCol="0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B6064CAB-1057-41AD-A199-A6E8A7026465}"/>
              </a:ext>
            </a:extLst>
          </p:cNvPr>
          <p:cNvSpPr/>
          <p:nvPr userDrawn="1"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078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24">
            <a:extLst>
              <a:ext uri="{FF2B5EF4-FFF2-40B4-BE49-F238E27FC236}">
                <a16:creationId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47" name="Овал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8" name="Овал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9" name="Овал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50" name="Овал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6" name="Рисунок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632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Заголовок 7">
            <a:extLst>
              <a:ext uri="{FF2B5EF4-FFF2-40B4-BE49-F238E27FC236}">
                <a16:creationId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ru-RU" noProof="0" dirty="0" smtClean="0"/>
              <a:t>ВВЕДИТЕ ЗДЕСЬ ЗАГОЛОВОК</a:t>
            </a:r>
            <a:endParaRPr lang="ru-RU" noProof="0" dirty="0"/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id="{07C33C9A-D7E8-4C10-B4DD-F1B8B3CAF4D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6669BDAC-80FA-43B7-AF04-AC360CBD9C8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>
              <a:buFont typeface="+mj-lt"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</a:pPr>
            <a:r>
              <a:rPr lang="ru-RU" noProof="0" dirty="0" smtClean="0"/>
              <a:t>ВВЕДИТЕ ЗДЕСЬ ЗАГОЛОВОК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759549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104901" y="0"/>
            <a:ext cx="5402083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6" name="Овал 65"/>
          <p:cNvSpPr/>
          <p:nvPr/>
        </p:nvSpPr>
        <p:spPr>
          <a:xfrm>
            <a:off x="6976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22" name="Овал 21"/>
          <p:cNvSpPr/>
          <p:nvPr userDrawn="1"/>
        </p:nvSpPr>
        <p:spPr>
          <a:xfrm>
            <a:off x="1104900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2700" noProof="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8726" y="3534503"/>
            <a:ext cx="4560094" cy="465997"/>
          </a:xfrm>
        </p:spPr>
        <p:txBody>
          <a:bodyPr rtlCol="0">
            <a:noAutofit/>
          </a:bodyPr>
          <a:lstStyle>
            <a:lvl1pPr marL="0" indent="0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0374FC2C-96CE-4523-B50F-ADC18C0A998B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4" y="1864903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873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Овал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66" name="Овал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 rtl="0">
              <a:lnSpc>
                <a:spcPct val="145000"/>
              </a:lnSpc>
              <a:spcBef>
                <a:spcPts val="0"/>
              </a:spcBef>
            </a:pPr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Фигура 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rtlCol="0" anchor="ctr">
            <a:spAutoFit/>
          </a:bodyPr>
          <a:lstStyle/>
          <a:p>
            <a:pPr marL="0" indent="0" algn="ctr" rtl="0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i="0" u="none" strike="noStrike" kern="1200" spc="600" baseline="0" dirty="0" smtClean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sz="2400" b="1" i="0" u="none" strike="noStrike" kern="1200" spc="600" baseline="30000" dirty="0" smtClean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n-US" sz="2400" b="1" i="0" u="none" strike="noStrike" kern="1200" spc="6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ru-RU" sz="2400" b="1" i="0" spc="600" baseline="0" noProof="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ru-RU" sz="1000" noProof="0" smtClean="0"/>
              <a:pPr/>
              <a:t>‹#›</a:t>
            </a:fld>
            <a:endParaRPr lang="ru-RU" sz="1000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65" r:id="rId7"/>
    <p:sldLayoutId id="2147483677" r:id="rId8"/>
    <p:sldLayoutId id="2147483673" r:id="rId9"/>
    <p:sldLayoutId id="2147483674" r:id="rId10"/>
    <p:sldLayoutId id="2147483680" r:id="rId11"/>
    <p:sldLayoutId id="2147483678" r:id="rId12"/>
    <p:sldLayoutId id="21474836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www.intuit.ru/EDI/18_01_19_2/1547763566-13162/tutorial/907/objects/7/files/07_01.gi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40" y="786556"/>
            <a:ext cx="10277203" cy="998701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kern="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КОМПЕТЕНЦИЙ МЕНЕДЖЕРА ПРОЕКТА</a:t>
            </a:r>
            <a:endParaRPr lang="ru-RU" sz="4400" b="1" kern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940923" y="1994295"/>
            <a:ext cx="9023168" cy="3823031"/>
          </a:xfrm>
        </p:spPr>
        <p:txBody>
          <a:bodyPr rtlCol="0"/>
          <a:lstStyle/>
          <a:p>
            <a:pPr algn="l"/>
            <a:r>
              <a:rPr lang="ru-RU" kern="0" spc="0" dirty="0"/>
              <a:t>1. Лидерство в проектной команде: общее понятие и основные компетенции</a:t>
            </a:r>
          </a:p>
          <a:p>
            <a:pPr algn="l"/>
            <a:r>
              <a:rPr lang="ru-RU" kern="0" spc="0" dirty="0"/>
              <a:t>2. </a:t>
            </a:r>
            <a:r>
              <a:rPr lang="ru-RU" kern="0" spc="0" dirty="0" err="1"/>
              <a:t>Коучинг</a:t>
            </a:r>
            <a:r>
              <a:rPr lang="ru-RU" kern="0" spc="0" dirty="0"/>
              <a:t> в управлении проектами </a:t>
            </a:r>
          </a:p>
          <a:p>
            <a:pPr algn="l"/>
            <a:r>
              <a:rPr lang="ru-RU" kern="0" spc="0" dirty="0"/>
              <a:t>3. Организация коммуникаций в проектной команде </a:t>
            </a:r>
          </a:p>
          <a:p>
            <a:pPr algn="l"/>
            <a:r>
              <a:rPr lang="ru-RU" kern="0" spc="0" dirty="0"/>
              <a:t>4. Управление знаниями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/>
              <a:t>2</a:t>
            </a:r>
            <a:r>
              <a:rPr lang="ru-RU" kern="0" dirty="0" smtClean="0"/>
              <a:t>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2х2: индивидуальные стратегии лидерства</a:t>
            </a:r>
            <a:endParaRPr lang="ru-RU" kern="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7830" t="38997" r="13800" b="15165"/>
          <a:stretch/>
        </p:blipFill>
        <p:spPr bwMode="auto">
          <a:xfrm>
            <a:off x="1193873" y="2091017"/>
            <a:ext cx="10370597" cy="424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17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3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/>
              <a:t>с</a:t>
            </a:r>
            <a:r>
              <a:rPr lang="ru-RU" kern="0" dirty="0" smtClean="0"/>
              <a:t>тратегии «тянуть» и «толкать»</a:t>
            </a:r>
            <a:endParaRPr lang="ru-RU" kern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7702" t="37172" r="22137" b="16990"/>
          <a:stretch/>
        </p:blipFill>
        <p:spPr bwMode="auto">
          <a:xfrm>
            <a:off x="1308958" y="1940860"/>
            <a:ext cx="9840781" cy="4204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682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1"/>
            <a:ext cx="11540657" cy="531224"/>
          </a:xfrm>
        </p:spPr>
        <p:txBody>
          <a:bodyPr rtlCol="0"/>
          <a:lstStyle/>
          <a:p>
            <a:r>
              <a:rPr lang="ru-RU" b="1" dirty="0"/>
              <a:t>2. </a:t>
            </a:r>
            <a:r>
              <a:rPr lang="ru-RU" b="1" dirty="0" err="1"/>
              <a:t>Коучинг</a:t>
            </a:r>
            <a:r>
              <a:rPr lang="ru-RU" b="1" dirty="0"/>
              <a:t> в управлении проектами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0" y="1176745"/>
            <a:ext cx="9973538" cy="31078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76165" y="4655121"/>
            <a:ext cx="718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Рис. </a:t>
            </a:r>
            <a:r>
              <a:rPr lang="ru-RU" sz="2400" dirty="0" smtClean="0"/>
              <a:t>1</a:t>
            </a:r>
            <a:r>
              <a:rPr lang="ru-RU" sz="2400" dirty="0"/>
              <a:t>. Минимальный набор лидерских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68628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635" y="89647"/>
            <a:ext cx="11313459" cy="66338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- это раскрытие потенциала человека с целью максимального повышения его эффективности. </a:t>
            </a:r>
            <a:r>
              <a:rPr lang="ru-RU" sz="2400" dirty="0" err="1"/>
              <a:t>Коучинг</a:t>
            </a:r>
            <a:r>
              <a:rPr lang="ru-RU" sz="2400" dirty="0"/>
              <a:t> не учит, а помогает учиться (Тимоти </a:t>
            </a:r>
            <a:r>
              <a:rPr lang="ru-RU" sz="2400" dirty="0" err="1"/>
              <a:t>Голви</a:t>
            </a:r>
            <a:r>
              <a:rPr lang="ru-RU" sz="2400" dirty="0"/>
              <a:t>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 - это управленческое поведение, альтернативное командно-контролирующему (Джон </a:t>
            </a:r>
            <a:r>
              <a:rPr lang="ru-RU" sz="2400" dirty="0" err="1"/>
              <a:t>Уитмор</a:t>
            </a:r>
            <a:r>
              <a:rPr lang="ru-RU" sz="2400" dirty="0"/>
              <a:t>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это действие, имеющее цель достижения поставленных задач.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возрастающий процесс, в ходе которого человек узнает о собственных возможностях, составляющих его скрытый потенциал.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»- процесс, помогающий человеку взглянуть на развитие его личности, на конкретный этап ее развития, то есть открыть человеку глаза на многие полезные ему вещи.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процесс, позволяющий личности при использовании нужных методов и приемов добиться самых высоких результатов.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процесс, в ходе которого личность должна самым эффективным способом управлять собой самостоятельно.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- процесс, в котором человек, в него вовлеченный получает большую радость от своих успехов и достижений. </a:t>
            </a:r>
          </a:p>
        </p:txBody>
      </p:sp>
    </p:spTree>
    <p:extLst>
      <p:ext uri="{BB962C8B-B14F-4D97-AF65-F5344CB8AC3E}">
        <p14:creationId xmlns:p14="http://schemas.microsoft.com/office/powerpoint/2010/main" val="7742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1423" y="108829"/>
            <a:ext cx="9774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"Профессиональный </a:t>
            </a:r>
            <a:r>
              <a:rPr lang="ru-RU" sz="2400" b="1" i="1" dirty="0" err="1">
                <a:solidFill>
                  <a:srgbClr val="C00000"/>
                </a:solidFill>
              </a:rPr>
              <a:t>коучинг</a:t>
            </a:r>
            <a:r>
              <a:rPr lang="ru-RU" sz="2400" b="1" i="1" dirty="0">
                <a:solidFill>
                  <a:srgbClr val="C00000"/>
                </a:solidFill>
              </a:rPr>
              <a:t>"</a:t>
            </a:r>
            <a:r>
              <a:rPr lang="ru-RU" sz="2400" dirty="0"/>
              <a:t> - это непрерывное сотрудничество, которое помогает клиентам (сотрудникам) добиваться реальных результатов в своей личной и профессиональной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6553" y="4797153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У. Тимоти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Голви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– автор концепции Внутренней игры, лежащей в основе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коучинга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. Впервые концепция изложена в книге «Внутренняя игра в теннис», 1974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1154" y="4797153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Джон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Уитмор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– автор книги «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Коучинг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высокой эффективности», изданной в 1992 г. Развил идеи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Голви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в применении к бизнесу и управлению.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12" y="1490521"/>
            <a:ext cx="3033800" cy="3033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32" y="1490521"/>
            <a:ext cx="2798191" cy="3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0" y="3499210"/>
            <a:ext cx="3194288" cy="319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96756" y="154232"/>
            <a:ext cx="461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Отличия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коучинга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от тренинга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308" y="606419"/>
            <a:ext cx="5080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Цель тренинга – развивать у участников навыки (умения, знания)- как действовать в той или иной области.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Цель </a:t>
            </a:r>
            <a:r>
              <a:rPr lang="ru-RU" sz="2000" dirty="0" err="1"/>
              <a:t>коучинга</a:t>
            </a:r>
            <a:r>
              <a:rPr lang="ru-RU" sz="2000" dirty="0"/>
              <a:t> – научиться, помочь человеку стать способным к самостоятельному обучению, исследованию, осознанности.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4768" y="452222"/>
            <a:ext cx="512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619C4C"/>
                </a:solidFill>
              </a:rPr>
              <a:t>Отличия </a:t>
            </a:r>
            <a:r>
              <a:rPr lang="ru-RU" sz="2400" b="1" i="1" dirty="0" err="1">
                <a:solidFill>
                  <a:srgbClr val="619C4C"/>
                </a:solidFill>
              </a:rPr>
              <a:t>коучинга</a:t>
            </a:r>
            <a:r>
              <a:rPr lang="ru-RU" sz="2400" b="1" i="1" dirty="0">
                <a:solidFill>
                  <a:srgbClr val="619C4C"/>
                </a:solidFill>
              </a:rPr>
              <a:t> от консалтинга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4768" y="974858"/>
            <a:ext cx="50245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/>
              <a:t>Коуч</a:t>
            </a:r>
            <a:r>
              <a:rPr lang="ru-RU" sz="2000" dirty="0"/>
              <a:t> не отвечает на вопросы клиента, не выражает свое мнение.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/>
              <a:t>Коуч</a:t>
            </a:r>
            <a:r>
              <a:rPr lang="ru-RU" sz="2000" dirty="0"/>
              <a:t> управляет беседой, способствует мобилизации и эффективному использованию опыта и знаний.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5506" y="3282599"/>
            <a:ext cx="5336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Отличие </a:t>
            </a:r>
            <a:r>
              <a:rPr lang="ru-RU" sz="2400" b="1" i="1" dirty="0" err="1">
                <a:solidFill>
                  <a:srgbClr val="C00000"/>
                </a:solidFill>
              </a:rPr>
              <a:t>коучинга</a:t>
            </a:r>
            <a:r>
              <a:rPr lang="ru-RU" sz="2400" b="1" i="1" dirty="0">
                <a:solidFill>
                  <a:srgbClr val="C00000"/>
                </a:solidFill>
              </a:rPr>
              <a:t> от психологического консультирования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1314" y="4113596"/>
            <a:ext cx="40828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Психотерапевта интересует прошлое пациента, пережитые им психологические травмы.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В центре внимания </a:t>
            </a:r>
            <a:r>
              <a:rPr lang="ru-RU" sz="2000" dirty="0" err="1"/>
              <a:t>коуча</a:t>
            </a:r>
            <a:r>
              <a:rPr lang="ru-RU" sz="2000" dirty="0"/>
              <a:t> – настоящее и будущее клиента.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89" y="4077073"/>
            <a:ext cx="3659590" cy="245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0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2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4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045" y="55551"/>
            <a:ext cx="9601200" cy="66335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Инструменты </a:t>
            </a:r>
            <a:r>
              <a:rPr lang="ru-RU" sz="3600" b="1" i="1" dirty="0" err="1" smtClean="0">
                <a:solidFill>
                  <a:schemeClr val="accent5">
                    <a:lumMod val="75000"/>
                  </a:schemeClr>
                </a:solidFill>
              </a:rPr>
              <a:t>коучинга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3472" y="995630"/>
            <a:ext cx="2096408" cy="400110"/>
          </a:xfrm>
          <a:prstGeom prst="rect">
            <a:avLst/>
          </a:prstGeom>
          <a:solidFill>
            <a:srgbClr val="FFFFAF"/>
          </a:solidFill>
        </p:spPr>
        <p:txBody>
          <a:bodyPr wrap="none">
            <a:spAutoFit/>
          </a:bodyPr>
          <a:lstStyle/>
          <a:p>
            <a:r>
              <a:rPr lang="ru-RU" sz="2000" b="1" dirty="0"/>
              <a:t>1. Модель </a:t>
            </a:r>
            <a:r>
              <a:rPr lang="en-US" sz="2000" b="1" dirty="0"/>
              <a:t>GROW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3068961"/>
            <a:ext cx="525658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ru-RU" b="1" dirty="0"/>
              <a:t> – </a:t>
            </a:r>
            <a:r>
              <a:rPr lang="ru-RU" b="1" dirty="0" err="1"/>
              <a:t>goal</a:t>
            </a:r>
            <a:r>
              <a:rPr lang="ru-RU" b="1" dirty="0"/>
              <a:t>    —  цель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чего ты хочешь достичь?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ru-RU" b="1" dirty="0"/>
              <a:t> – </a:t>
            </a:r>
            <a:r>
              <a:rPr lang="ru-RU" b="1" dirty="0" err="1"/>
              <a:t>reality</a:t>
            </a:r>
            <a:r>
              <a:rPr lang="ru-RU" b="1" dirty="0"/>
              <a:t>   —  реальность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что происходит сейчас?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ru-RU" b="1" dirty="0"/>
              <a:t> – </a:t>
            </a:r>
            <a:r>
              <a:rPr lang="ru-RU" b="1" dirty="0" err="1"/>
              <a:t>options</a:t>
            </a:r>
            <a:r>
              <a:rPr lang="ru-RU" b="1" dirty="0"/>
              <a:t> — варианты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что ты можешь сделать?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W</a:t>
            </a:r>
            <a:r>
              <a:rPr lang="ru-RU" b="1" dirty="0"/>
              <a:t> – </a:t>
            </a:r>
            <a:r>
              <a:rPr lang="ru-RU" b="1" dirty="0" err="1"/>
              <a:t>will</a:t>
            </a:r>
            <a:r>
              <a:rPr lang="ru-RU" b="1" dirty="0"/>
              <a:t>     —    намерения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какие будут твои действия?</a:t>
            </a:r>
            <a:r>
              <a:rPr lang="ru-RU" b="1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401" y="1499301"/>
            <a:ext cx="49685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Данная модель может применяться как самостоятельно, при индивидуальной работе руководителя с сотрудником, так и при проведении совещаний, работе с общественными организациями.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5799" y="1024930"/>
            <a:ext cx="3841308" cy="400110"/>
          </a:xfrm>
          <a:prstGeom prst="rect">
            <a:avLst/>
          </a:prstGeom>
          <a:solidFill>
            <a:srgbClr val="ABFFFF"/>
          </a:solidFill>
        </p:spPr>
        <p:txBody>
          <a:bodyPr wrap="none">
            <a:spAutoFit/>
          </a:bodyPr>
          <a:lstStyle/>
          <a:p>
            <a:r>
              <a:rPr lang="ru-RU" sz="2000" b="1" dirty="0"/>
              <a:t>2. Т - модель сбора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2045" y="1483310"/>
            <a:ext cx="49685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Данный подход помогает в четкой  конкретизации своей цели, раскрывающий весь потенциал человека, сводящий к минимуму сомнения и страхи.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645" y="2805221"/>
            <a:ext cx="2048434" cy="19447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77079" y="2898810"/>
            <a:ext cx="3222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1. Расширение</a:t>
            </a:r>
            <a:r>
              <a:rPr lang="ru-RU" dirty="0"/>
              <a:t>. Поиск истинной цели. Сбор информации.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>
                <a:solidFill>
                  <a:srgbClr val="FF0000"/>
                </a:solidFill>
              </a:rPr>
              <a:t>Что? Что еще? Какие варианты?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2045" y="4653136"/>
            <a:ext cx="52549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2. Фокусировка</a:t>
            </a:r>
            <a:r>
              <a:rPr lang="ru-RU" dirty="0"/>
              <a:t>. Концентрируемся на задаче. Поиск уникального решения.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>
                <a:solidFill>
                  <a:srgbClr val="FF0000"/>
                </a:solidFill>
              </a:rPr>
              <a:t>Что тебе интересно? Что представляет интерес? В какой момент возникает интерес?</a:t>
            </a:r>
          </a:p>
        </p:txBody>
      </p:sp>
    </p:spTree>
    <p:extLst>
      <p:ext uri="{BB962C8B-B14F-4D97-AF65-F5344CB8AC3E}">
        <p14:creationId xmlns:p14="http://schemas.microsoft.com/office/powerpoint/2010/main" val="19362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0"/>
            <a:ext cx="11540657" cy="975361"/>
          </a:xfrm>
        </p:spPr>
        <p:txBody>
          <a:bodyPr rtlCol="0"/>
          <a:lstStyle/>
          <a:p>
            <a:r>
              <a:rPr lang="ru-RU" b="1" dirty="0"/>
              <a:t>1. Лидерство в проектной команде: общее понятие и основные компетенции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0" y="1176745"/>
            <a:ext cx="9973538" cy="31078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76165" y="4655121"/>
            <a:ext cx="718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Рис. </a:t>
            </a:r>
            <a:r>
              <a:rPr lang="ru-RU" sz="2400" dirty="0" smtClean="0"/>
              <a:t>1</a:t>
            </a:r>
            <a:r>
              <a:rPr lang="ru-RU" sz="2400" dirty="0"/>
              <a:t>. Минимальный набор лидерских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381251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707886"/>
          </a:xfrm>
          <a:prstGeom prst="rect">
            <a:avLst/>
          </a:prstGeom>
          <a:solidFill>
            <a:srgbClr val="FFC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3. «Колесо эффективности работы»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1221699"/>
            <a:ext cx="49685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Оцените степень своей удовлетворенности аспектами Вашей профессиональной деятельности по 10-балльной шкале. Решите, какие действия Вы предпримете, чтобы улучшить показатели.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3859" y="476672"/>
            <a:ext cx="3954590" cy="707886"/>
          </a:xfrm>
          <a:prstGeom prst="rect">
            <a:avLst/>
          </a:prstGeom>
          <a:solidFill>
            <a:srgbClr val="FBD1A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4. «Колесо управленческих / лидерских качеств»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3859" y="1412777"/>
            <a:ext cx="49685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Оцените по 10-балльной шкале свою удовлетворенность следующими собственными способностями.</a:t>
            </a:r>
          </a:p>
        </p:txBody>
      </p:sp>
      <p:pic>
        <p:nvPicPr>
          <p:cNvPr id="13" name="Рисунок 12" descr="https://pandia.ru/text/80/464/images/img2_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2" y="2909944"/>
            <a:ext cx="5038118" cy="347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s://pandia.ru/text/80/464/images/img3_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909944"/>
            <a:ext cx="5328592" cy="347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00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9"/>
            <a:ext cx="3384376" cy="2585323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Анализ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Каким образом?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Это хорошо? Плохо? Соответствует ли это Вашим ценностям /планам /образу жизни?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Что, по - Вашему, это означает? Как Вы думаете, это возможно?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Варианты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возможны варианты развития действий?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Каковы возможные решения этой проблемы?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будет, если Вы примете это решение? А если не примете?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другие варианты Вы можете предложить?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8"/>
            <a:ext cx="3384376" cy="2308324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Взгляд со стороны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Представьте, что Вам 95 лет. Что Вы скажете о прошедшей жизни?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будете вспоминать все это через 5 лет?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Насколько это важно с точки зрения истории?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И что дальше?</a:t>
            </a:r>
          </a:p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9416" y="3789040"/>
            <a:ext cx="3384376" cy="2308324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Гипотетическая ситуация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Если бы могли вернуться назад на N дней/лет, что бы Вы сделали иначе?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Случись это с Вами, что бы Вы сделали? Что бы Вы сделали, если бы все было дозволено? Приведите пример.</a:t>
            </a:r>
          </a:p>
          <a:p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39816" y="3789039"/>
            <a:ext cx="3384376" cy="2308324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Детализация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Можете рассказать подробнее?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Расскажите, пожалуйста, больше.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еще?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Есть еще что-то?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еще Вы об этом думаете?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40453" y="3789038"/>
            <a:ext cx="3528155" cy="2185214"/>
          </a:xfrm>
          <a:prstGeom prst="rect">
            <a:avLst/>
          </a:prstGeom>
          <a:solidFill>
            <a:srgbClr val="B9F0F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Интеграция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 здесь нужно устранить?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объясняете это самому себе?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Чему Вы научились?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можете сохранить это знание?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можно свести воедино?</a:t>
            </a:r>
          </a:p>
        </p:txBody>
      </p:sp>
    </p:spTree>
    <p:extLst>
      <p:ext uri="{BB962C8B-B14F-4D97-AF65-F5344CB8AC3E}">
        <p14:creationId xmlns:p14="http://schemas.microsoft.com/office/powerpoint/2010/main" val="34368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8"/>
            <a:ext cx="3384376" cy="2308324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Исполнение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нужно для этого сделать? Какая помощь нужна Вам для...?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Вы намерены делать? Когда Вы приступите к действиям? Каков Ваш план действий?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Исследование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Хотите провести «мозговой штурм» этого вопроса?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Есть ли еще какие-то стороны этого вопроса (которые мы не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затронули)?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Есть ли другие варианты? Приведите хотя бы один.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у Вас альтернативы?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8"/>
            <a:ext cx="3384376" cy="2308324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Меры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меры Вы примете?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сделаете? Когда?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Надо ли сейчас что-то делать? Что именно?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будете делать дальше? Когда?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Каковы Ваши следующие шаги? Когда Вы их сделаете?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9416" y="3789041"/>
            <a:ext cx="3384376" cy="2062103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Начало сессии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произошло со времени нашей последней встречи? Что бы Вам хотелось обсудить? Что нового? Как Ваши дела?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Случилось ли что-то важное за то время, которое мы не виделись?</a:t>
            </a:r>
          </a:p>
          <a:p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39816" y="3789040"/>
            <a:ext cx="3384376" cy="2554545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Обучение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от этого решения зависела Ваша жизнь?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ничто не влияло на Ваше решение?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подобное повторилось? </a:t>
            </a:r>
          </a:p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040453" y="3789038"/>
            <a:ext cx="3528155" cy="2446824"/>
          </a:xfrm>
          <a:prstGeom prst="rect">
            <a:avLst/>
          </a:prstGeom>
          <a:solidFill>
            <a:srgbClr val="B9F0F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Оценка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это оцениваете?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Что, на Ваш взгляд, лучше сейчас сделать?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Вам понравится такой вариант?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 Вы на это скажете?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А что, если это не даст результата?</a:t>
            </a:r>
          </a:p>
        </p:txBody>
      </p:sp>
    </p:spTree>
    <p:extLst>
      <p:ext uri="{BB962C8B-B14F-4D97-AF65-F5344CB8AC3E}">
        <p14:creationId xmlns:p14="http://schemas.microsoft.com/office/powerpoint/2010/main" val="24603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8"/>
            <a:ext cx="3384376" cy="2446824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Подведение итога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Какой вывод Вы делаете?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все это работает?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бы Вы описали эту ситуацию?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Что, на Ваш взгляд, все это означает?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Кратко охарактеризуйте свои действия.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8"/>
            <a:ext cx="3384376" cy="2062103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планируете сделать в этом отношении?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Какой план Вам нужно разработать?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можете изменить положение в лучшую сторону?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И что Вы будете делать теперь?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9"/>
            <a:ext cx="3384376" cy="2585323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Предположения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 Вы полагаете, как все сложится?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это Вам даст?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 чему это приведет?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Каковы Ваши шансы на успех?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9496" y="3826310"/>
            <a:ext cx="4176464" cy="2554545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Пример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Можете привести пример?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 что это похоже?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 чем это можно сравнить?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Чем это было вызвано?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привело к этому?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пытались сделать?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Вы можете вспомнить, как это произошло?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можете это объяснить?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00056" y="3807270"/>
            <a:ext cx="3384376" cy="2062103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Прогнозирование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может произойти?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будет, если все сложится не так, как Вы хотите?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А что, если ничего не выйдет?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будете делать, если это не сложится?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Какой Ваш запасной план? </a:t>
            </a:r>
          </a:p>
        </p:txBody>
      </p:sp>
    </p:spTree>
    <p:extLst>
      <p:ext uri="{BB962C8B-B14F-4D97-AF65-F5344CB8AC3E}">
        <p14:creationId xmlns:p14="http://schemas.microsoft.com/office/powerpoint/2010/main" val="12269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9"/>
            <a:ext cx="3384376" cy="4524315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Результаты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Чего Вы хотите?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 что Вы рассчитываете в итоге?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это Вам даст?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узнаете, что добились своего?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 чем заключается ваша цель? Ресурсы?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необходимо для принятия решения?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Вам все это видится?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Как, на Ваш взгляд, это должно быть устроено? Что было смешного в этой ситуации?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Если бы Вам нужно было научить людей получать </a:t>
            </a:r>
            <a:r>
              <a:rPr lang="ru-RU" sz="1600" dirty="0" smtClean="0"/>
              <a:t>удовольствие </a:t>
            </a:r>
            <a:r>
              <a:rPr lang="ru-RU" sz="1600" dirty="0"/>
              <a:t>от этого процесса, что бы Вы сказали?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Суть дела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 чем, на Ваш взгляд, заключается проблема?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мешает?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представляется самым серьезным препятствием?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Вас больше всего беспокоит в этом?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Чего Вы хотите?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9"/>
            <a:ext cx="3384376" cy="2031325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Уточнение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Вы имеете в виду?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 это?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Что-то Вам мешает?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Можете рассказать больше?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Чего именно Вы хотите?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9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4608511" cy="400110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6. Стратегическая </a:t>
            </a:r>
            <a:r>
              <a:rPr lang="ru-RU" sz="2000" b="1" dirty="0" err="1"/>
              <a:t>коуч</a:t>
            </a:r>
            <a:r>
              <a:rPr lang="ru-RU" sz="2000" b="1" dirty="0"/>
              <a:t>-сессия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5480" y="98072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Примерные этапы проведения стратегической сессии: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880930" y="1454006"/>
          <a:ext cx="10831694" cy="514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2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3206" y="1020856"/>
            <a:ext cx="11051241" cy="541580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1.Эффективное использование мастерства людей и ресурсов, так как проект ограничен по времени, финансовым, материальным и трудовым ресурсам.</a:t>
            </a:r>
          </a:p>
          <a:p>
            <a:r>
              <a:rPr lang="ru-RU" dirty="0"/>
              <a:t>2.Увеличение конструктивных идей, сплоченность коллектива, так как для успешной проектной деятельности необходимо создание творческой и доверительной обстановки.</a:t>
            </a:r>
          </a:p>
          <a:p>
            <a:r>
              <a:rPr lang="ru-RU" dirty="0"/>
              <a:t>3.Точный анализ ситуации и четкое осознание целей и задач необходимы во всех фазах жизненного цикла проекта.</a:t>
            </a:r>
          </a:p>
          <a:p>
            <a:r>
              <a:rPr lang="ru-RU" dirty="0"/>
              <a:t>4.Гибкость и адаптивность к изменениям. Управление проектами –это динамический процесс, успех реализации проекта зависит  от  способности быстро и правильно принять решение. Существует высокая вероятность появления новых, ранее не выполнявшихся работ, для которых методология, техно-логия и система управления создаются тут же. </a:t>
            </a:r>
          </a:p>
          <a:p>
            <a:r>
              <a:rPr lang="ru-RU" dirty="0"/>
              <a:t>5.Готовность каждого участника проектной группы брать на себя ответственность необходима для успешной реализации проекта и </a:t>
            </a:r>
            <a:r>
              <a:rPr lang="ru-RU" dirty="0" err="1"/>
              <a:t>избежания</a:t>
            </a:r>
            <a:r>
              <a:rPr lang="ru-RU" dirty="0"/>
              <a:t> рисков в проекте.</a:t>
            </a:r>
          </a:p>
          <a:p>
            <a:r>
              <a:rPr lang="ru-RU" dirty="0"/>
              <a:t>6.Повышение качества выполняемых работ, так как требования к качеству имеют конструктивный, то есть объективно проверяемый характер.</a:t>
            </a:r>
          </a:p>
          <a:p>
            <a:r>
              <a:rPr lang="ru-RU" dirty="0"/>
              <a:t>7.Быстрая и эффективная реакция в критических ситуациях, так как для такого объекта управления, как проект очень высок риск возникновения непредвиденных обстоятельств и необходимость действовать быстро и правильно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87219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Для </a:t>
            </a: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</a:rPr>
              <a:t>управления проектами наибольшее значение имеют следующие эффекты:</a:t>
            </a:r>
          </a:p>
        </p:txBody>
      </p:sp>
    </p:spTree>
    <p:extLst>
      <p:ext uri="{BB962C8B-B14F-4D97-AF65-F5344CB8AC3E}">
        <p14:creationId xmlns:p14="http://schemas.microsoft.com/office/powerpoint/2010/main" val="269024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0"/>
            <a:ext cx="11540657" cy="505355"/>
          </a:xfrm>
        </p:spPr>
        <p:txBody>
          <a:bodyPr rtlCol="0"/>
          <a:lstStyle/>
          <a:p>
            <a:r>
              <a:rPr lang="ru-RU" b="1" dirty="0"/>
              <a:t>3. Организация коммуникаций в проектной команде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2737" y="1920628"/>
            <a:ext cx="78935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Цели </a:t>
            </a:r>
            <a:r>
              <a:rPr lang="ru-RU" sz="2800" b="1" dirty="0"/>
              <a:t>и задачи информирования участников проекта </a:t>
            </a:r>
          </a:p>
          <a:p>
            <a:r>
              <a:rPr lang="ru-RU" sz="2800" b="1" dirty="0" smtClean="0"/>
              <a:t>2. Роли </a:t>
            </a:r>
            <a:r>
              <a:rPr lang="ru-RU" sz="2800" b="1" dirty="0"/>
              <a:t>и обязанности</a:t>
            </a:r>
          </a:p>
          <a:p>
            <a:r>
              <a:rPr lang="ru-RU" sz="2800" b="1" dirty="0" smtClean="0"/>
              <a:t>3. Целевая </a:t>
            </a:r>
            <a:r>
              <a:rPr lang="ru-RU" sz="2800" b="1" dirty="0"/>
              <a:t>аудитория</a:t>
            </a:r>
          </a:p>
          <a:p>
            <a:r>
              <a:rPr lang="ru-RU" sz="2800" b="1" dirty="0" smtClean="0"/>
              <a:t>4. Каналы </a:t>
            </a:r>
            <a:r>
              <a:rPr lang="ru-RU" sz="2800" b="1" dirty="0"/>
              <a:t>коммуникаций </a:t>
            </a:r>
          </a:p>
          <a:p>
            <a:r>
              <a:rPr lang="ru-RU" sz="2800" b="1" dirty="0" smtClean="0"/>
              <a:t>5. Организация </a:t>
            </a:r>
            <a:r>
              <a:rPr lang="ru-RU" sz="2800" b="1" dirty="0"/>
              <a:t>обратной связи по проекту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2737" y="961715"/>
            <a:ext cx="689695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стратегии коммуникаций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12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64183" y="0"/>
            <a:ext cx="6244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сводится исключительно к обеспечению сотрудников необходимой информацией о проекте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143" y="1353465"/>
            <a:ext cx="981456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процессом информирования стоят три основных цели: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41188621"/>
              </p:ext>
            </p:extLst>
          </p:nvPr>
        </p:nvGraphicFramePr>
        <p:xfrm>
          <a:off x="1013096" y="1840971"/>
          <a:ext cx="10395131" cy="477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796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5692" y="0"/>
            <a:ext cx="9631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Различия выделенных групп, характеризуемые степенью ответственности/участия в проекте, иерархией позиции внутри компании, а следовательно, лояльностью к результатам проекта, обуславливают использование нескольких каналов и мер информирования для каждой из них.</a:t>
            </a:r>
            <a:endParaRPr lang="ru-RU" sz="2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7871" y="2215990"/>
            <a:ext cx="2442015" cy="461665"/>
          </a:xfrm>
          <a:prstGeom prst="rect">
            <a:avLst/>
          </a:prstGeom>
          <a:solidFill>
            <a:srgbClr val="D0FCE3"/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Бизнес-эксперты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6652" y="3282518"/>
            <a:ext cx="2473234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уководители </a:t>
            </a:r>
            <a:r>
              <a:rPr lang="ru-RU" dirty="0"/>
              <a:t>или </a:t>
            </a:r>
            <a:r>
              <a:rPr lang="ru-RU" dirty="0" smtClean="0"/>
              <a:t>ведущие специалисты </a:t>
            </a:r>
            <a:r>
              <a:rPr lang="ru-RU" dirty="0"/>
              <a:t>линейных подразделений, обладают </a:t>
            </a:r>
            <a:r>
              <a:rPr lang="ru-RU" dirty="0" smtClean="0"/>
              <a:t>о </a:t>
            </a:r>
            <a:r>
              <a:rPr lang="ru-RU" dirty="0"/>
              <a:t>существующих </a:t>
            </a:r>
            <a:r>
              <a:rPr lang="ru-RU" dirty="0" smtClean="0"/>
              <a:t>бизнес-процессах, </a:t>
            </a:r>
            <a:r>
              <a:rPr lang="ru-RU" dirty="0"/>
              <a:t>принимают участие в согласовании перечня изменений </a:t>
            </a:r>
            <a:r>
              <a:rPr lang="ru-RU" dirty="0" smtClean="0"/>
              <a:t>процессов.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78004" y="1938992"/>
            <a:ext cx="2337493" cy="1015663"/>
          </a:xfrm>
          <a:prstGeom prst="rect">
            <a:avLst/>
          </a:prstGeom>
          <a:solidFill>
            <a:srgbClr val="D0FCE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Ответственные </a:t>
            </a:r>
            <a:r>
              <a:rPr lang="ru-RU" sz="2000" b="1" dirty="0"/>
              <a:t>за преобразования (1-го и 2-го уровня)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5261" y="3664020"/>
            <a:ext cx="2525485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Первый </a:t>
            </a:r>
            <a:r>
              <a:rPr lang="ru-RU" dirty="0" smtClean="0"/>
              <a:t>уровень – это сотрудники из </a:t>
            </a:r>
            <a:r>
              <a:rPr lang="ru-RU" dirty="0"/>
              <a:t>числа </a:t>
            </a:r>
            <a:r>
              <a:rPr lang="ru-RU" dirty="0" smtClean="0"/>
              <a:t>руководителей, которые </a:t>
            </a:r>
            <a:r>
              <a:rPr lang="ru-RU" dirty="0"/>
              <a:t>выступают главной точкой </a:t>
            </a:r>
            <a:r>
              <a:rPr lang="ru-RU" dirty="0" smtClean="0"/>
              <a:t>проекта. Уровень </a:t>
            </a:r>
            <a:r>
              <a:rPr lang="ru-RU" dirty="0"/>
              <a:t>их информированности </a:t>
            </a:r>
            <a:r>
              <a:rPr lang="ru-RU" dirty="0" smtClean="0"/>
              <a:t>критичен </a:t>
            </a:r>
            <a:r>
              <a:rPr lang="ru-RU" dirty="0"/>
              <a:t>для реализации </a:t>
            </a:r>
            <a:r>
              <a:rPr lang="ru-RU" dirty="0" smtClean="0"/>
              <a:t>проекта.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964" y="3664020"/>
            <a:ext cx="2490653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Второй </a:t>
            </a:r>
            <a:r>
              <a:rPr lang="ru-RU" dirty="0" smtClean="0"/>
              <a:t>уровень – сотрудники </a:t>
            </a:r>
            <a:r>
              <a:rPr lang="ru-RU" dirty="0"/>
              <a:t>уровня руководителей отделов, которые несут ответственность за </a:t>
            </a:r>
            <a:r>
              <a:rPr lang="ru-RU" dirty="0" smtClean="0"/>
              <a:t>реализацию проекта. Являются </a:t>
            </a:r>
            <a:r>
              <a:rPr lang="ru-RU" dirty="0"/>
              <a:t>связующим звеном </a:t>
            </a:r>
            <a:r>
              <a:rPr lang="ru-RU" dirty="0" smtClean="0"/>
              <a:t>между проектом и конечными пользователями.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31680" y="2092880"/>
            <a:ext cx="2156129" cy="707886"/>
          </a:xfrm>
          <a:prstGeom prst="rect">
            <a:avLst/>
          </a:prstGeom>
          <a:solidFill>
            <a:srgbClr val="D0FCE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Конечные </a:t>
            </a:r>
            <a:r>
              <a:rPr lang="ru-RU" sz="2000" b="1" dirty="0"/>
              <a:t>пользователи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81835" y="3463724"/>
            <a:ext cx="2455817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Сотрудники компании, которые в последующем будут иметь дело с новыми процессами и системой в своей каждодневной работе.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816494" y="2677655"/>
            <a:ext cx="679269" cy="604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045769">
            <a:off x="6874265" y="2974304"/>
            <a:ext cx="679269" cy="755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675202">
            <a:off x="5010740" y="2968044"/>
            <a:ext cx="679269" cy="784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370108" y="2829813"/>
            <a:ext cx="679269" cy="604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6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олоко наливается в кофе с созданием узора" title="Молоко наливается в кофе с созданием узора">
            <a:extLst>
              <a:ext uri="{FF2B5EF4-FFF2-40B4-BE49-F238E27FC236}">
                <a16:creationId xmlns:a16="http://schemas.microsoft.com/office/drawing/2014/main" id="{875ED820-017D-47E9-8107-163E4133A528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8CC151D-3E87-49F8-947C-F3CD2D5C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8" y="174171"/>
            <a:ext cx="5059681" cy="1085921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Стили управления командой проекта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40149" t="37400" r="18418" b="25655"/>
          <a:stretch/>
        </p:blipFill>
        <p:spPr bwMode="auto">
          <a:xfrm>
            <a:off x="2183084" y="1364595"/>
            <a:ext cx="9399316" cy="4870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406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3537" y="374090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Перечисление каналов проектных коммуникаций рекомендуется делать в разрезе категорий, отраженных в шаблоне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48829"/>
              </p:ext>
            </p:extLst>
          </p:nvPr>
        </p:nvGraphicFramePr>
        <p:xfrm>
          <a:off x="1069041" y="1702191"/>
          <a:ext cx="10248900" cy="305806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1941865046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42823374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655428187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98436117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240971766"/>
                    </a:ext>
                  </a:extLst>
                </a:gridCol>
              </a:tblGrid>
              <a:tr h="76451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Таблица </a:t>
                      </a:r>
                      <a:r>
                        <a:rPr lang="ru-RU" sz="2000" dirty="0" smtClean="0">
                          <a:effectLst/>
                        </a:rPr>
                        <a:t>–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Шаблон </a:t>
                      </a:r>
                      <a:r>
                        <a:rPr lang="ru-RU" sz="2000" dirty="0">
                          <a:effectLst/>
                        </a:rPr>
                        <a:t>плана коммуникаций проекта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841634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Название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Частота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Целевая аудитория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Ответственный и регламент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936669150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.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extLst>
                  <a:ext uri="{0D108BD9-81ED-4DB2-BD59-A6C34878D82A}">
                    <a16:rowId xmlns:a16="http://schemas.microsoft.com/office/drawing/2014/main" val="547292674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.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extLst>
                  <a:ext uri="{0D108BD9-81ED-4DB2-BD59-A6C34878D82A}">
                    <a16:rowId xmlns:a16="http://schemas.microsoft.com/office/drawing/2014/main" val="186129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44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0758" y="6284257"/>
            <a:ext cx="10248899" cy="4229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Рис. 2</a:t>
            </a:r>
            <a:r>
              <a:rPr lang="ru-RU" sz="2400" b="1" dirty="0" smtClean="0"/>
              <a:t>. </a:t>
            </a:r>
            <a:r>
              <a:rPr lang="ru-RU" sz="2400" b="1" dirty="0"/>
              <a:t>Каналы коммуникаций и их воздействие</a:t>
            </a:r>
          </a:p>
        </p:txBody>
      </p:sp>
      <p:pic>
        <p:nvPicPr>
          <p:cNvPr id="4" name="Рисунок 3" descr="Каналы коммуникаций и их воздействи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22" y="71716"/>
            <a:ext cx="7892302" cy="621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532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1442197"/>
            <a:ext cx="10248899" cy="48244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	Насколько быстро и как часто официальные решения руководства компании транслируются по этим коммуникационным каналам?</a:t>
            </a:r>
          </a:p>
          <a:p>
            <a:r>
              <a:rPr lang="ru-RU" dirty="0"/>
              <a:t>2.	Какие заинтересованные стороны могут быть проинформированы посредством данного канала?</a:t>
            </a:r>
          </a:p>
          <a:p>
            <a:r>
              <a:rPr lang="ru-RU" dirty="0"/>
              <a:t>3.	Насколько применим и действенен данный канал коммуникаций: есть ли ответственное лицо, возможно ли его использовать для внутренних и внешних коммуникаций?</a:t>
            </a:r>
          </a:p>
          <a:p>
            <a:r>
              <a:rPr lang="ru-RU" dirty="0"/>
              <a:t>4.	Каким образом производится оценка данного канала коммуникаций?</a:t>
            </a:r>
          </a:p>
          <a:p>
            <a:r>
              <a:rPr lang="ru-RU" dirty="0"/>
              <a:t>5.	Насколько данный канал отвечает современным потребностям в информации, есть ли у него интерфейс взаимодействия с новыми информационно-коммуникационными технологиями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176866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Для выявления эффективности существующих формальных каналов связи ниже приведен список рекомендованных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3595166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1442197"/>
            <a:ext cx="10248899" cy="4824413"/>
          </a:xfrm>
        </p:spPr>
        <p:txBody>
          <a:bodyPr>
            <a:normAutofit/>
          </a:bodyPr>
          <a:lstStyle/>
          <a:p>
            <a:r>
              <a:rPr lang="ru-RU" dirty="0" smtClean="0"/>
              <a:t>1. Кто </a:t>
            </a:r>
            <a:r>
              <a:rPr lang="ru-RU" dirty="0"/>
              <a:t>является (неформальным) лидером в организации?</a:t>
            </a:r>
          </a:p>
          <a:p>
            <a:r>
              <a:rPr lang="ru-RU" dirty="0" smtClean="0"/>
              <a:t>2. Чье </a:t>
            </a:r>
            <a:r>
              <a:rPr lang="ru-RU" dirty="0"/>
              <a:t>мнение имеет наибольший вес при обсуждении важных вопросов?</a:t>
            </a:r>
          </a:p>
          <a:p>
            <a:r>
              <a:rPr lang="ru-RU" dirty="0" smtClean="0"/>
              <a:t>3. Каково </a:t>
            </a:r>
            <a:r>
              <a:rPr lang="ru-RU" dirty="0"/>
              <a:t>отношение в организации к открытому распространению проектной информации и прозрачности деятельности смежных отделов?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176866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Для выявления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эффективных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неформальных коммуникационных каналов предлагается использовать следующий список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3211212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69709"/>
              </p:ext>
            </p:extLst>
          </p:nvPr>
        </p:nvGraphicFramePr>
        <p:xfrm>
          <a:off x="283246" y="173868"/>
          <a:ext cx="11603955" cy="656666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73597">
                  <a:extLst>
                    <a:ext uri="{9D8B030D-6E8A-4147-A177-3AD203B41FA5}">
                      <a16:colId xmlns:a16="http://schemas.microsoft.com/office/drawing/2014/main" val="4112340409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3369038156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585834231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71208395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420041906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868021205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84156974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942427062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27299314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87458409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60715686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886081250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758470325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334918709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3085324063"/>
                    </a:ext>
                  </a:extLst>
                </a:gridCol>
              </a:tblGrid>
              <a:tr h="291252">
                <a:tc grid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Таблица </a:t>
                      </a:r>
                      <a:r>
                        <a:rPr lang="ru-RU" sz="1600" dirty="0" smtClean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. Пример матрицы коммуникаций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726572"/>
                  </a:ext>
                </a:extLst>
              </a:tr>
              <a:tr h="5432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Условные обозначения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Формальные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Специфичные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Неформальные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55158"/>
                  </a:ext>
                </a:extLst>
              </a:tr>
              <a:tr h="131162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Основной </a:t>
                      </a:r>
                      <a:r>
                        <a:rPr lang="ru-RU" sz="1600" dirty="0">
                          <a:effectLst/>
                        </a:rPr>
                        <a:t>канал коммуникаций? Дополнительный канал коммуникаций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Совещания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Интернет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Телеконференции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Бюллетени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Инфо-сессии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Бюллетень проекта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Обучение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Стенды вопросов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Коучинг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Электронная почта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Общение в фойе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Телефонные разговоры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elevator pitch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2683992957"/>
                  </a:ext>
                </a:extLst>
              </a:tr>
              <a:tr h="543255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Участники проекта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Отдел сбыта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954934810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Руководство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824054161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среднего звена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982250957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Производствен-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74581630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ные отделы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818433637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Поставщики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3696601636"/>
                  </a:ext>
                </a:extLst>
              </a:tr>
              <a:tr h="520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Клиенты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404927891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Профсоюзы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373382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Эффективное информирование возможно только при </a:t>
            </a:r>
            <a:r>
              <a:rPr lang="ru-RU" sz="2400" b="1" i="1" dirty="0" err="1">
                <a:solidFill>
                  <a:srgbClr val="0070C0"/>
                </a:solidFill>
              </a:rPr>
              <a:t>двунаправленности</a:t>
            </a:r>
            <a:r>
              <a:rPr lang="ru-RU" sz="2400" b="1" i="1" dirty="0">
                <a:solidFill>
                  <a:srgbClr val="0070C0"/>
                </a:solidFill>
              </a:rPr>
              <a:t> проектных коммуникаций - наличии прямого и обратного канала связи. Последний из них обеспечивает контроль первого.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4900" y="1275600"/>
            <a:ext cx="96706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эффективности каналов информирования предполагает следующие аспекты: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180743"/>
              </p:ext>
            </p:extLst>
          </p:nvPr>
        </p:nvGraphicFramePr>
        <p:xfrm>
          <a:off x="750047" y="2268070"/>
          <a:ext cx="10186894" cy="432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3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5876" y="321840"/>
            <a:ext cx="5925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Лидер должен владеть техниками подачи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472" y="2274041"/>
            <a:ext cx="3204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о</a:t>
            </a:r>
            <a:r>
              <a:rPr lang="ru-RU" sz="2000" b="1" dirty="0" smtClean="0">
                <a:solidFill>
                  <a:schemeClr val="accent1"/>
                </a:solidFill>
              </a:rPr>
              <a:t>ценочной</a:t>
            </a:r>
            <a:r>
              <a:rPr lang="ru-RU" sz="2000" dirty="0" smtClean="0"/>
              <a:t> обратной связи </a:t>
            </a:r>
            <a:r>
              <a:rPr lang="ru-RU" sz="2000" dirty="0"/>
              <a:t>(похвала, порицание)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3472" y="1658488"/>
            <a:ext cx="3594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/>
                </a:solidFill>
              </a:rPr>
              <a:t>безоценочной</a:t>
            </a:r>
            <a:r>
              <a:rPr lang="ru-RU" sz="2000" dirty="0"/>
              <a:t> обратной связи (когда дается информация о результатах деятельности или сообщаются результаты наблюдения за поведением человека)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7524" y="425825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B050"/>
                </a:solidFill>
              </a:rPr>
              <a:t>Однако лидер обязан уметь не только давать обратную связь, но и создавать условия для ее получения от окружающих, прежде всего от членов своей команды. </a:t>
            </a:r>
          </a:p>
        </p:txBody>
      </p:sp>
      <p:sp>
        <p:nvSpPr>
          <p:cNvPr id="8" name="Стрелка вниз 7"/>
          <p:cNvSpPr/>
          <p:nvPr/>
        </p:nvSpPr>
        <p:spPr>
          <a:xfrm rot="1626373">
            <a:off x="3787966" y="722211"/>
            <a:ext cx="645459" cy="1684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577029">
            <a:off x="7504412" y="736625"/>
            <a:ext cx="645459" cy="1089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29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0"/>
            <a:ext cx="11540657" cy="505355"/>
          </a:xfrm>
        </p:spPr>
        <p:txBody>
          <a:bodyPr rtlCol="0"/>
          <a:lstStyle/>
          <a:p>
            <a:r>
              <a:rPr lang="ru-RU" b="1" dirty="0"/>
              <a:t>4. Управление знаниями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49782" y="865921"/>
            <a:ext cx="7358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знаниями проекта включает процессы выявления, сбора, хранения и распространения знаний в процессе управления проектом. 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2687996"/>
              </p:ext>
            </p:extLst>
          </p:nvPr>
        </p:nvGraphicFramePr>
        <p:xfrm>
          <a:off x="2092959" y="1715589"/>
          <a:ext cx="9620069" cy="496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540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1794" y="186618"/>
            <a:ext cx="10248899" cy="4954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Процесс управления знаниями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7091"/>
              </p:ext>
            </p:extLst>
          </p:nvPr>
        </p:nvGraphicFramePr>
        <p:xfrm>
          <a:off x="1906977" y="774967"/>
          <a:ext cx="8841705" cy="340041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45705">
                  <a:extLst>
                    <a:ext uri="{9D8B030D-6E8A-4147-A177-3AD203B41FA5}">
                      <a16:colId xmlns:a16="http://schemas.microsoft.com/office/drawing/2014/main" val="666646141"/>
                    </a:ext>
                  </a:extLst>
                </a:gridCol>
                <a:gridCol w="3227295">
                  <a:extLst>
                    <a:ext uri="{9D8B030D-6E8A-4147-A177-3AD203B41FA5}">
                      <a16:colId xmlns:a16="http://schemas.microsoft.com/office/drawing/2014/main" val="1670031984"/>
                    </a:ext>
                  </a:extLst>
                </a:gridCol>
                <a:gridCol w="2868705">
                  <a:extLst>
                    <a:ext uri="{9D8B030D-6E8A-4147-A177-3AD203B41FA5}">
                      <a16:colId xmlns:a16="http://schemas.microsoft.com/office/drawing/2014/main" val="4123951514"/>
                    </a:ext>
                  </a:extLst>
                </a:gridCol>
              </a:tblGrid>
              <a:tr h="240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Входы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Методы и инструменты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Выходы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extLst>
                  <a:ext uri="{0D108BD9-81ED-4DB2-BD59-A6C34878D82A}">
                    <a16:rowId xmlns:a16="http://schemas.microsoft.com/office/drawing/2014/main" val="2094640770"/>
                  </a:ext>
                </a:extLst>
              </a:tr>
              <a:tr h="3088757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1. Организационный контекст реализации проекта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2. План управления проектом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3. Структурная декомпозиция работ проекта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1. Методология управления знаниями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2. Программные инструменты управления знаниями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1. План управления знаниями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2. Карта знаний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3. База знаний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4. Сообщество практиков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extLst>
                  <a:ext uri="{0D108BD9-81ED-4DB2-BD59-A6C34878D82A}">
                    <a16:rowId xmlns:a16="http://schemas.microsoft.com/office/drawing/2014/main" val="227724434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21977" y="4376609"/>
            <a:ext cx="10524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Решения по формированию системы управления знаниями проекта принимаются на основе анализа организационного контекста реализации </a:t>
            </a:r>
            <a:r>
              <a:rPr lang="ru-RU" sz="2400" dirty="0" smtClean="0"/>
              <a:t>проекта, плана </a:t>
            </a:r>
            <a:r>
              <a:rPr lang="ru-RU" sz="2400" dirty="0"/>
              <a:t>управления проектом </a:t>
            </a:r>
            <a:r>
              <a:rPr lang="ru-RU" sz="2400" dirty="0" smtClean="0"/>
              <a:t>и </a:t>
            </a:r>
            <a:r>
              <a:rPr lang="ru-RU" sz="2400" dirty="0"/>
              <a:t>структурной декомпозиции проекта, определяющей состав и структуру пакетов работ, которые должны быть выполнены в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2079436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План управления знаниями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это управленческий документ, целью которого является разработка принципов и методологии работы со знаниями в проекте.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99459042"/>
              </p:ext>
            </p:extLst>
          </p:nvPr>
        </p:nvGraphicFramePr>
        <p:xfrm>
          <a:off x="575982" y="1213681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06968012"/>
              </p:ext>
            </p:extLst>
          </p:nvPr>
        </p:nvGraphicFramePr>
        <p:xfrm>
          <a:off x="4285127" y="1213680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16772761"/>
              </p:ext>
            </p:extLst>
          </p:nvPr>
        </p:nvGraphicFramePr>
        <p:xfrm>
          <a:off x="7994273" y="1213679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37257139"/>
              </p:ext>
            </p:extLst>
          </p:nvPr>
        </p:nvGraphicFramePr>
        <p:xfrm>
          <a:off x="575982" y="3741728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84072227"/>
              </p:ext>
            </p:extLst>
          </p:nvPr>
        </p:nvGraphicFramePr>
        <p:xfrm>
          <a:off x="4365807" y="3741727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25508241"/>
              </p:ext>
            </p:extLst>
          </p:nvPr>
        </p:nvGraphicFramePr>
        <p:xfrm>
          <a:off x="8083920" y="3741726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81666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"/>
          </p:nvPr>
        </p:nvSpPr>
        <p:spPr>
          <a:xfrm>
            <a:off x="583909" y="116503"/>
            <a:ext cx="6112982" cy="1294285"/>
          </a:xfrm>
        </p:spPr>
        <p:txBody>
          <a:bodyPr rtlCol="0">
            <a:normAutofit/>
          </a:bodyPr>
          <a:lstStyle/>
          <a:p>
            <a:r>
              <a:rPr lang="ru-RU" sz="2000" b="1" i="1" dirty="0"/>
              <a:t>Стили взаимодействия с командой </a:t>
            </a:r>
            <a:r>
              <a:rPr lang="ru-RU" sz="2000" b="1" i="1" dirty="0" smtClean="0"/>
              <a:t>проекта можно рассмотреть через призму двух позиций: </a:t>
            </a:r>
            <a:r>
              <a:rPr lang="ru-RU" sz="2000" b="1" i="1" dirty="0"/>
              <a:t>ориентированность на результат и </a:t>
            </a:r>
            <a:r>
              <a:rPr lang="ru-RU" sz="2000" b="1" i="1" dirty="0" smtClean="0"/>
              <a:t>ориентированность на сотрудников.</a:t>
            </a:r>
            <a:endParaRPr lang="ru-RU" sz="2000" b="1" i="1" dirty="0"/>
          </a:p>
        </p:txBody>
      </p:sp>
      <p:sp>
        <p:nvSpPr>
          <p:cNvPr id="8" name="Овал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29322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dirty="0"/>
          </a:p>
        </p:txBody>
      </p:sp>
      <p:sp>
        <p:nvSpPr>
          <p:cNvPr id="10" name="Номер слайда 04">
            <a:extLst>
              <a:ext uri="{FF2B5EF4-FFF2-40B4-BE49-F238E27FC236}">
                <a16:creationId xmlns:a16="http://schemas.microsoft.com/office/drawing/2014/main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ru-RU" sz="1000" smtClean="0">
                <a:solidFill>
                  <a:schemeClr val="bg1">
                    <a:alpha val="50000"/>
                  </a:schemeClr>
                </a:solidFill>
              </a:rPr>
              <a:pPr rtl="0"/>
              <a:t>4</a:t>
            </a:fld>
            <a:endParaRPr lang="ru-RU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2" name="Рисунок 8" descr="Кофе с узором" title="Кофе с узором">
            <a:extLst>
              <a:ext uri="{FF2B5EF4-FFF2-40B4-BE49-F238E27FC236}">
                <a16:creationId xmlns:a16="http://schemas.microsoft.com/office/drawing/2014/main" id="{E39A3B84-CFD4-49E0-A403-BA35D4B97A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5634" y="0"/>
            <a:ext cx="5756366" cy="6858000"/>
          </a:xfr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40406" t="38768" r="20471" b="17446"/>
          <a:stretch/>
        </p:blipFill>
        <p:spPr bwMode="auto">
          <a:xfrm>
            <a:off x="685427" y="1410788"/>
            <a:ext cx="9111716" cy="5313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34994" y="6244047"/>
            <a:ext cx="862149" cy="48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07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Карта знаний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</a:t>
            </a:r>
            <a:r>
              <a:rPr lang="ru-RU" sz="2400" dirty="0" smtClean="0"/>
              <a:t>это графическое </a:t>
            </a:r>
            <a:r>
              <a:rPr lang="ru-RU" sz="2400" dirty="0"/>
              <a:t>представление местоположения знаний и информации, необходимых для реализации </a:t>
            </a:r>
            <a:r>
              <a:rPr lang="ru-RU" sz="2400" dirty="0" smtClean="0"/>
              <a:t>проекта.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4922" y="1351856"/>
            <a:ext cx="10325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Карты знаний являются навигационным инструментом и позволяют: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68492335"/>
              </p:ext>
            </p:extLst>
          </p:nvPr>
        </p:nvGraphicFramePr>
        <p:xfrm>
          <a:off x="1054846" y="1954305"/>
          <a:ext cx="9711765" cy="451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139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9348" y="5923243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Рис. 3</a:t>
            </a:r>
            <a:r>
              <a:rPr lang="ru-RU" sz="2800" b="1" dirty="0" smtClean="0"/>
              <a:t>. </a:t>
            </a:r>
            <a:r>
              <a:rPr lang="ru-RU" sz="2800" b="1" dirty="0"/>
              <a:t>Пример карты знаний внедрения системы управления проектом</a:t>
            </a:r>
          </a:p>
        </p:txBody>
      </p:sp>
      <p:pic>
        <p:nvPicPr>
          <p:cNvPr id="4" name="Рисунок 3" descr="Пример карты знаний внедрения системы управления проекто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12" y="306835"/>
            <a:ext cx="8379758" cy="5206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65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База знаний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</a:t>
            </a:r>
            <a:r>
              <a:rPr lang="ru-RU" sz="2400" dirty="0" smtClean="0"/>
              <a:t>это систематизированное </a:t>
            </a:r>
            <a:r>
              <a:rPr lang="ru-RU" sz="2400" dirty="0"/>
              <a:t>хранилище неструктурированной информации, включая шаблоны и примеры документов, нормативно-методические материалы и </a:t>
            </a:r>
            <a:r>
              <a:rPr lang="ru-RU" sz="2400" dirty="0" smtClean="0"/>
              <a:t>прочее.</a:t>
            </a:r>
            <a:endParaRPr lang="ru-RU" sz="2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0926552"/>
              </p:ext>
            </p:extLst>
          </p:nvPr>
        </p:nvGraphicFramePr>
        <p:xfrm>
          <a:off x="844921" y="1683880"/>
          <a:ext cx="5537949" cy="502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11796592"/>
              </p:ext>
            </p:extLst>
          </p:nvPr>
        </p:nvGraphicFramePr>
        <p:xfrm>
          <a:off x="6492685" y="1683880"/>
          <a:ext cx="5537949" cy="502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7488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Сообщество практиков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это самоорганизующаяся неформальная группа людей, которых объединяют профессиональные интересы и которые обмениваются знаниями по определенной тематике.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224" y="1903963"/>
            <a:ext cx="6096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Термин «сообщество практиков» был введен в 1991 г. </a:t>
            </a:r>
            <a:r>
              <a:rPr lang="ru-RU" dirty="0" err="1"/>
              <a:t>Этьеном</a:t>
            </a:r>
            <a:r>
              <a:rPr lang="ru-RU" dirty="0"/>
              <a:t> </a:t>
            </a:r>
            <a:r>
              <a:rPr lang="ru-RU" dirty="0" err="1"/>
              <a:t>Венгером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1854" y="2902315"/>
            <a:ext cx="6096000" cy="1754326"/>
          </a:xfrm>
          <a:prstGeom prst="rect">
            <a:avLst/>
          </a:prstGeom>
          <a:solidFill>
            <a:srgbClr val="D0FCE3"/>
          </a:solidFill>
        </p:spPr>
        <p:txBody>
          <a:bodyPr>
            <a:spAutoFit/>
          </a:bodyPr>
          <a:lstStyle/>
          <a:p>
            <a:r>
              <a:rPr lang="ru-RU" dirty="0"/>
              <a:t>При реализации </a:t>
            </a:r>
            <a:r>
              <a:rPr lang="ru-RU" dirty="0" smtClean="0"/>
              <a:t>крупномасштабных проектов формирование </a:t>
            </a:r>
            <a:r>
              <a:rPr lang="ru-RU" dirty="0"/>
              <a:t>соответствующей профессиональной сети или сообщества практиков является критически важным фактором, обеспечивающим возможность циркуляции идей, опыта, знаний в интересах достижения целей проекта.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9012" y="5008662"/>
            <a:ext cx="6096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Информационно-технологической основой предлагаемых решений является портал знаний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993097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609" y="1617061"/>
            <a:ext cx="10668000" cy="2969443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8800" b="1" kern="0" spc="0" noProof="1" smtClean="0"/>
              <a:t>СПАСИБО ЗА ВНИМАНИЕ</a:t>
            </a:r>
            <a:endParaRPr lang="ru-RU" sz="8800" b="1" kern="0" spc="0" noProof="1"/>
          </a:p>
        </p:txBody>
      </p:sp>
    </p:spTree>
    <p:extLst>
      <p:ext uri="{BB962C8B-B14F-4D97-AF65-F5344CB8AC3E}">
        <p14:creationId xmlns:p14="http://schemas.microsoft.com/office/powerpoint/2010/main" val="56254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Наливающийся кофе" title="Наливающийся кофе">
            <a:extLst>
              <a:ext uri="{FF2B5EF4-FFF2-40B4-BE49-F238E27FC236}">
                <a16:creationId xmlns:a16="http://schemas.microsoft.com/office/drawing/2014/main" id="{1E3B9FEC-22B7-4FE3-B73D-CDC86E43E160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1E0449-C335-46DB-B971-B68D8522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007" y="125506"/>
            <a:ext cx="7670651" cy="582706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Профиль лидерства в проекте</a:t>
            </a:r>
          </a:p>
        </p:txBody>
      </p:sp>
      <p:pic>
        <p:nvPicPr>
          <p:cNvPr id="12" name="Рисунок 11" descr="Кофейные зерна" title="Кофейные зерна">
            <a:extLst>
              <a:ext uri="{FF2B5EF4-FFF2-40B4-BE49-F238E27FC236}">
                <a16:creationId xmlns:a16="http://schemas.microsoft.com/office/drawing/2014/main" id="{F8670FF9-480E-49A6-A069-BFCF6D699533}"/>
              </a:ext>
            </a:extLst>
          </p:cNvPr>
          <p:cNvPicPr>
            <a:picLocks noGrp="1" noChangeAspect="1"/>
          </p:cNvPicPr>
          <p:nvPr>
            <p:ph type="pic" sz="quarter" idx="8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Рисунок 5"/>
          <p:cNvPicPr/>
          <p:nvPr/>
        </p:nvPicPr>
        <p:blipFill rotWithShape="1">
          <a:blip r:embed="rId5"/>
          <a:srcRect l="41689" t="36260" r="19316" b="16533"/>
          <a:stretch/>
        </p:blipFill>
        <p:spPr bwMode="auto">
          <a:xfrm>
            <a:off x="2691035" y="981448"/>
            <a:ext cx="8312911" cy="5601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68753" y="5961530"/>
            <a:ext cx="1035193" cy="621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5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87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3234774" y="1219200"/>
            <a:ext cx="7769172" cy="48230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Посол</a:t>
            </a:r>
            <a:r>
              <a:rPr lang="ru-RU" sz="2400" dirty="0" smtClean="0"/>
              <a:t> – представление команды в других подразделениях, как правило «по вертикали»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Координатор</a:t>
            </a:r>
            <a:r>
              <a:rPr lang="ru-RU" sz="2400" dirty="0" smtClean="0"/>
              <a:t> – координация деятельности команды с другими отделами компании, в основном «по горизонтали»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Разведчик</a:t>
            </a:r>
            <a:r>
              <a:rPr lang="ru-RU" sz="2400" dirty="0" smtClean="0"/>
              <a:t> – сбор оперативной информации о происходящем в компании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Страж</a:t>
            </a:r>
            <a:r>
              <a:rPr lang="ru-RU" sz="2400" dirty="0" smtClean="0"/>
              <a:t> – охрана ресурсов и внутренней информации команды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26903" y="178499"/>
            <a:ext cx="7321026" cy="1040701"/>
          </a:xfrm>
        </p:spPr>
        <p:txBody>
          <a:bodyPr/>
          <a:lstStyle/>
          <a:p>
            <a:pPr algn="ctr"/>
            <a:r>
              <a:rPr lang="ru-RU" b="1" dirty="0" smtClean="0"/>
              <a:t>4 модели внешних взаимодействий менеджера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013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8713" y="1274721"/>
            <a:ext cx="4979928" cy="52964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Лавирование между стабильностью и новаторством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Видение целостной картины при погружении в детали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Ориентированность на команду и поощрение отдельных ее членов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Компромисс между вмешательством и невмешательством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Сочетание гибкости и твердости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Лавирование между командой и компанией</a:t>
            </a:r>
            <a:endParaRPr lang="ru-RU" sz="20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6"/>
          </p:nvPr>
        </p:nvSpPr>
        <p:spPr>
          <a:xfrm>
            <a:off x="6468929" y="357789"/>
            <a:ext cx="4979928" cy="605918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Признаки наличия вызовов лидерству в проектах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07"/>
          </p:nvPr>
        </p:nvSpPr>
        <p:spPr>
          <a:xfrm>
            <a:off x="6576505" y="1274721"/>
            <a:ext cx="4979928" cy="529640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Нет ощущения цели и духа товарищества в команде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Постоянные конфликты и поиски виновных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Слишком много слабо управляемых собраний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Необоснованное властное вмешательство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Наличие слабого спонсора проекта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Недостаточное сотрудничество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Пропущенные вехи и постоянная переоценка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Позиция «Я не могу»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Тон «мы обречены» когда приходят проблемы</a:t>
            </a:r>
            <a:endParaRPr lang="ru-RU" sz="2000" b="1" i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585" y="360203"/>
            <a:ext cx="4983480" cy="60350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Качества эффективного менеджера проекта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3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5937" y="306413"/>
            <a:ext cx="4341945" cy="5950952"/>
          </a:xfrm>
        </p:spPr>
        <p:txBody>
          <a:bodyPr/>
          <a:lstStyle/>
          <a:p>
            <a:pPr algn="l"/>
            <a:r>
              <a:rPr lang="ru-RU" sz="2100" b="0" dirty="0" smtClean="0"/>
              <a:t>Лидер проекта должен </a:t>
            </a:r>
            <a:r>
              <a:rPr lang="ru-RU" sz="2100" b="0" dirty="0"/>
              <a:t>обладать </a:t>
            </a:r>
            <a:r>
              <a:rPr lang="ru-RU" sz="2100" b="0" dirty="0" smtClean="0"/>
              <a:t>эмоциональным интеллектом </a:t>
            </a:r>
            <a:r>
              <a:rPr lang="ru-RU" sz="2100" dirty="0" smtClean="0">
                <a:solidFill>
                  <a:srgbClr val="C00000"/>
                </a:solidFill>
              </a:rPr>
              <a:t>5 </a:t>
            </a:r>
            <a:r>
              <a:rPr lang="ru-RU" sz="2100" dirty="0">
                <a:solidFill>
                  <a:srgbClr val="C00000"/>
                </a:solidFill>
              </a:rPr>
              <a:t>уровней</a:t>
            </a:r>
            <a:r>
              <a:rPr lang="ru-RU" sz="2100" b="0" dirty="0"/>
              <a:t>: </a:t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>
                <a:solidFill>
                  <a:srgbClr val="00B050"/>
                </a:solidFill>
              </a:rPr>
              <a:t>самосознание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понимание своих эмоций, их соотнесение с поведением, контроль эмоций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саморегуляция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еще более сильный контроль выхода наружу </a:t>
            </a:r>
            <a:r>
              <a:rPr lang="ru-RU" sz="2100" b="0" cap="none" dirty="0" err="1" smtClean="0"/>
              <a:t>саморазрушающих</a:t>
            </a:r>
            <a:r>
              <a:rPr lang="ru-RU" sz="2100" b="0" cap="none" dirty="0" smtClean="0"/>
              <a:t> импульсов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самомотивация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желание достижения целей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эмпатия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способность понимать ощущения других людей – важно для лидера, свойство врожденное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>
                <a:solidFill>
                  <a:srgbClr val="00B050"/>
                </a:solidFill>
              </a:rPr>
              <a:t>социальные навыки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умение выстраивать социальные сети, налаживать контакты и т.д.</a:t>
            </a:r>
            <a:r>
              <a:rPr lang="ru-RU" sz="2100" b="0" dirty="0" smtClean="0"/>
              <a:t>)</a:t>
            </a:r>
            <a:endParaRPr lang="ru-RU" sz="2100" b="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37456" t="29192" r="18289" b="12427"/>
          <a:stretch/>
        </p:blipFill>
        <p:spPr bwMode="auto">
          <a:xfrm>
            <a:off x="176829" y="79598"/>
            <a:ext cx="7174230" cy="560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47012" y="4787154"/>
            <a:ext cx="1004047" cy="896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1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4х4: ключевые принципы организационной способности (Инь-</a:t>
            </a:r>
            <a:r>
              <a:rPr lang="ru-RU" kern="0" dirty="0" err="1" smtClean="0"/>
              <a:t>Янь</a:t>
            </a:r>
            <a:r>
              <a:rPr lang="ru-RU" kern="0" dirty="0" smtClean="0"/>
              <a:t>) </a:t>
            </a:r>
            <a:endParaRPr lang="ru-RU" kern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9903" t="26910" r="10721" b="11973"/>
          <a:stretch/>
        </p:blipFill>
        <p:spPr bwMode="auto">
          <a:xfrm>
            <a:off x="2662629" y="1844489"/>
            <a:ext cx="7133440" cy="4914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54214_TF16411254.potx" id="{A4F54F17-5DAE-4EFA-9D4E-414A275CAAC8}" vid="{FDCA258C-ED67-4EDF-84D7-EA457ABBBB7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DA07E-9A1F-402C-A357-ABD24F8C703B}">
  <ds:schemaRefs>
    <ds:schemaRef ds:uri="http://www.w3.org/XML/1998/namespace"/>
    <ds:schemaRef ds:uri="http://purl.org/dc/dcmitype/"/>
    <ds:schemaRef ds:uri="71af3243-3dd4-4a8d-8c0d-dd76da1f02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презентация</Template>
  <TotalTime>0</TotalTime>
  <Words>2942</Words>
  <Application>Microsoft Office PowerPoint</Application>
  <PresentationFormat>Широкоэкранный</PresentationFormat>
  <Paragraphs>397</Paragraphs>
  <Slides>44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Bebas</vt:lpstr>
      <vt:lpstr>Calibri</vt:lpstr>
      <vt:lpstr>Calibri Light</vt:lpstr>
      <vt:lpstr>Gill Sans</vt:lpstr>
      <vt:lpstr>Times New Roman</vt:lpstr>
      <vt:lpstr>Wingdings</vt:lpstr>
      <vt:lpstr>Тема Office</vt:lpstr>
      <vt:lpstr>4. РАЗВИТИЕ КОМПЕТЕНЦИЙ МЕНЕДЖЕРА ПРОЕКТА</vt:lpstr>
      <vt:lpstr>1. Лидерство в проектной команде: общее понятие и основные компетенции</vt:lpstr>
      <vt:lpstr>Стили управления командой проекта</vt:lpstr>
      <vt:lpstr>Презентация PowerPoint</vt:lpstr>
      <vt:lpstr>Профиль лидерства в проекте</vt:lpstr>
      <vt:lpstr>4 модели внешних взаимодействий менеджера проекта</vt:lpstr>
      <vt:lpstr>Качества эффективного менеджера проекта</vt:lpstr>
      <vt:lpstr>Лидер проекта должен обладать эмоциональным интеллектом 5 уровней:  - самосознание (понимание своих эмоций, их соотнесение с поведением, контроль эмоций) - саморегуляция (еще более сильный контроль выхода наружу саморазрушающих импульсов) - самомотивация (желание достижения целей) - эмпатия (способность понимать ощущения других людей – важно для лидера, свойство врожденное) - социальные навыки (умение выстраивать социальные сети, налаживать контакты и т.д.)</vt:lpstr>
      <vt:lpstr>КОМПЛЕКСНОЕ АДАПТИВНОЕ ЛИДЕРСТВО В УПРАВЛЕНИИ ПРОЕКТАМИ</vt:lpstr>
      <vt:lpstr>КОМПЛЕКСНОЕ АДАПТИВНОЕ ЛИДЕРСТВО В УПРАВЛЕНИИ ПРОЕКТАМИ</vt:lpstr>
      <vt:lpstr>КОМПЛЕКСНОЕ АДАПТИВНОЕ ЛИДЕРСТВО В УПРАВЛЕНИИ ПРОЕКТАМИ</vt:lpstr>
      <vt:lpstr>2. Коучинг в управлении проектами </vt:lpstr>
      <vt:lpstr>Презентация PowerPoint</vt:lpstr>
      <vt:lpstr>Презентация PowerPoint</vt:lpstr>
      <vt:lpstr>Презентация PowerPoint</vt:lpstr>
      <vt:lpstr>Классическая коуч-сессия пошаговый план</vt:lpstr>
      <vt:lpstr>Классическая коуч-сессия пошаговый план</vt:lpstr>
      <vt:lpstr>Классическая коуч-сессия пошаговый план</vt:lpstr>
      <vt:lpstr>Инструменты коучинга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управления проектами наибольшее значение имеют следующие эффекты:</vt:lpstr>
      <vt:lpstr>3. Организация коммуникаций в проектной команде </vt:lpstr>
      <vt:lpstr>Презентация PowerPoint</vt:lpstr>
      <vt:lpstr>Презентация PowerPoint</vt:lpstr>
      <vt:lpstr>Перечисление каналов проектных коммуникаций рекомендуется делать в разрезе категорий, отраженных в шаблоне </vt:lpstr>
      <vt:lpstr>Рис. 2. Каналы коммуникаций и их воздействие</vt:lpstr>
      <vt:lpstr>Для выявления эффективности существующих формальных каналов связи ниже приведен список рекомендованных вопросов</vt:lpstr>
      <vt:lpstr>Для выявления эффективных неформальных коммуникационных каналов предлагается использовать следующий список вопросов</vt:lpstr>
      <vt:lpstr>Презентация PowerPoint</vt:lpstr>
      <vt:lpstr>Эффективное информирование возможно только при двунаправленности проектных коммуникаций - наличии прямого и обратного канала связи. Последний из них обеспечивает контроль первого.</vt:lpstr>
      <vt:lpstr>Презентация PowerPoint</vt:lpstr>
      <vt:lpstr>4. Управление знаниями проекта</vt:lpstr>
      <vt:lpstr>Процесс управления знаниями проекта</vt:lpstr>
      <vt:lpstr>План управления знаниями проекта</vt:lpstr>
      <vt:lpstr>Карта знаний проекта</vt:lpstr>
      <vt:lpstr>Рис. 3. Пример карты знаний внедрения системы управления проектом</vt:lpstr>
      <vt:lpstr>База знаний проекта</vt:lpstr>
      <vt:lpstr>Сообщество практиков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2020-11-02T08:03:56Z</dcterms:created>
  <dcterms:modified xsi:type="dcterms:W3CDTF">2020-11-12T14:23:19Z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